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17"/>
  </p:notesMasterIdLst>
  <p:handoutMasterIdLst>
    <p:handoutMasterId r:id="rId18"/>
  </p:handoutMasterIdLst>
  <p:sldIdLst>
    <p:sldId id="2734" r:id="rId3"/>
    <p:sldId id="2722" r:id="rId4"/>
    <p:sldId id="2753" r:id="rId5"/>
    <p:sldId id="2755" r:id="rId6"/>
    <p:sldId id="2727" r:id="rId7"/>
    <p:sldId id="2754" r:id="rId8"/>
    <p:sldId id="2757" r:id="rId9"/>
    <p:sldId id="2758" r:id="rId10"/>
    <p:sldId id="2759" r:id="rId11"/>
    <p:sldId id="2760" r:id="rId12"/>
    <p:sldId id="2761" r:id="rId13"/>
    <p:sldId id="2763" r:id="rId14"/>
    <p:sldId id="2762" r:id="rId15"/>
    <p:sldId id="2756" r:id="rId16"/>
  </p:sldIdLst>
  <p:sldSz cx="9144000" cy="6858000" type="screen4x3"/>
  <p:notesSz cx="7099300" cy="10234613"/>
  <p:custDataLst>
    <p:tags r:id="rId19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3BC124-4701-3E4D-BC73-5C1A5DC29836}" v="9" dt="2023-11-23T07:14:40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6" autoAdjust="0"/>
    <p:restoredTop sz="87278" autoAdjust="0"/>
  </p:normalViewPr>
  <p:slideViewPr>
    <p:cSldViewPr snapToGrid="0">
      <p:cViewPr varScale="1">
        <p:scale>
          <a:sx n="77" d="100"/>
          <a:sy n="77" d="100"/>
        </p:scale>
        <p:origin x="837" y="45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F9D543B9-EE8F-F947-98CD-0A5B9B077609}"/>
    <pc:docChg chg="undo custSel modSld">
      <pc:chgData name="Xin Luo" userId="82312ee5779919a4" providerId="LiveId" clId="{F9D543B9-EE8F-F947-98CD-0A5B9B077609}" dt="2023-05-28T07:33:19.199" v="786" actId="1035"/>
      <pc:docMkLst>
        <pc:docMk/>
      </pc:docMkLst>
      <pc:sldChg chg="modSp mod">
        <pc:chgData name="Xin Luo" userId="82312ee5779919a4" providerId="LiveId" clId="{F9D543B9-EE8F-F947-98CD-0A5B9B077609}" dt="2023-05-28T06:55:23.883" v="643" actId="20577"/>
        <pc:sldMkLst>
          <pc:docMk/>
          <pc:sldMk cId="1153920038" sldId="2206"/>
        </pc:sldMkLst>
        <pc:spChg chg="mod">
          <ac:chgData name="Xin Luo" userId="82312ee5779919a4" providerId="LiveId" clId="{F9D543B9-EE8F-F947-98CD-0A5B9B077609}" dt="2023-05-28T06:55:23.883" v="643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modSp mod">
        <pc:chgData name="Xin Luo" userId="82312ee5779919a4" providerId="LiveId" clId="{F9D543B9-EE8F-F947-98CD-0A5B9B077609}" dt="2023-05-28T07:09:31.866" v="757" actId="20577"/>
        <pc:sldMkLst>
          <pc:docMk/>
          <pc:sldMk cId="1602808061" sldId="2707"/>
        </pc:sldMkLst>
        <pc:spChg chg="mod">
          <ac:chgData name="Xin Luo" userId="82312ee5779919a4" providerId="LiveId" clId="{F9D543B9-EE8F-F947-98CD-0A5B9B077609}" dt="2023-05-28T07:09:31.866" v="757" actId="20577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">
        <pc:chgData name="Xin Luo" userId="82312ee5779919a4" providerId="LiveId" clId="{F9D543B9-EE8F-F947-98CD-0A5B9B077609}" dt="2023-05-28T07:33:19.199" v="786" actId="1035"/>
        <pc:sldMkLst>
          <pc:docMk/>
          <pc:sldMk cId="4114066566" sldId="2726"/>
        </pc:sldMkLst>
        <pc:spChg chg="mod">
          <ac:chgData name="Xin Luo" userId="82312ee5779919a4" providerId="LiveId" clId="{F9D543B9-EE8F-F947-98CD-0A5B9B077609}" dt="2023-05-28T07:33:19.199" v="786" actId="1035"/>
          <ac:spMkLst>
            <pc:docMk/>
            <pc:sldMk cId="4114066566" sldId="2726"/>
            <ac:spMk id="17" creationId="{9E05FFCA-3371-AF5C-381D-71D984055F5A}"/>
          </ac:spMkLst>
        </pc:spChg>
      </pc:sldChg>
      <pc:sldChg chg="modSp mod">
        <pc:chgData name="Xin Luo" userId="82312ee5779919a4" providerId="LiveId" clId="{F9D543B9-EE8F-F947-98CD-0A5B9B077609}" dt="2023-05-27T13:58:39.236" v="598" actId="20577"/>
        <pc:sldMkLst>
          <pc:docMk/>
          <pc:sldMk cId="1683372320" sldId="2728"/>
        </pc:sldMkLst>
        <pc:spChg chg="mod">
          <ac:chgData name="Xin Luo" userId="82312ee5779919a4" providerId="LiveId" clId="{F9D543B9-EE8F-F947-98CD-0A5B9B077609}" dt="2023-05-27T13:58:39.236" v="598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addSp delSp modSp mod">
        <pc:chgData name="Xin Luo" userId="82312ee5779919a4" providerId="LiveId" clId="{F9D543B9-EE8F-F947-98CD-0A5B9B077609}" dt="2023-05-27T05:22:41.018" v="561" actId="20577"/>
        <pc:sldMkLst>
          <pc:docMk/>
          <pc:sldMk cId="3309691984" sldId="2731"/>
        </pc:sldMkLst>
        <pc:spChg chg="add del mod">
          <ac:chgData name="Xin Luo" userId="82312ee5779919a4" providerId="LiveId" clId="{F9D543B9-EE8F-F947-98CD-0A5B9B077609}" dt="2023-05-27T02:49:34.645" v="73" actId="478"/>
          <ac:spMkLst>
            <pc:docMk/>
            <pc:sldMk cId="3309691984" sldId="2731"/>
            <ac:spMk id="2" creationId="{1BDFD04C-8FB6-1EE4-6DF3-7E2F15B47F94}"/>
          </ac:spMkLst>
        </pc:spChg>
        <pc:spChg chg="mod">
          <ac:chgData name="Xin Luo" userId="82312ee5779919a4" providerId="LiveId" clId="{F9D543B9-EE8F-F947-98CD-0A5B9B077609}" dt="2023-05-27T02:53:28.521" v="278" actId="20577"/>
          <ac:spMkLst>
            <pc:docMk/>
            <pc:sldMk cId="3309691984" sldId="2731"/>
            <ac:spMk id="5" creationId="{1B0BE935-AC9C-D1EE-AD6A-7C386013DA7C}"/>
          </ac:spMkLst>
        </pc:spChg>
        <pc:spChg chg="add mod">
          <ac:chgData name="Xin Luo" userId="82312ee5779919a4" providerId="LiveId" clId="{F9D543B9-EE8F-F947-98CD-0A5B9B077609}" dt="2023-05-27T02:52:06.318" v="163" actId="13822"/>
          <ac:spMkLst>
            <pc:docMk/>
            <pc:sldMk cId="3309691984" sldId="2731"/>
            <ac:spMk id="6" creationId="{33F109D0-AAA1-7AD3-B10D-6934C5844CDF}"/>
          </ac:spMkLst>
        </pc:spChg>
        <pc:spChg chg="add mod">
          <ac:chgData name="Xin Luo" userId="82312ee5779919a4" providerId="LiveId" clId="{F9D543B9-EE8F-F947-98CD-0A5B9B077609}" dt="2023-05-27T05:22:34.342" v="555" actId="404"/>
          <ac:spMkLst>
            <pc:docMk/>
            <pc:sldMk cId="3309691984" sldId="2731"/>
            <ac:spMk id="7" creationId="{30E99D8D-10A9-408E-D876-09FB0C8EBDB2}"/>
          </ac:spMkLst>
        </pc:spChg>
        <pc:spChg chg="add mod">
          <ac:chgData name="Xin Luo" userId="82312ee5779919a4" providerId="LiveId" clId="{F9D543B9-EE8F-F947-98CD-0A5B9B077609}" dt="2023-05-27T02:52:13.842" v="165" actId="1076"/>
          <ac:spMkLst>
            <pc:docMk/>
            <pc:sldMk cId="3309691984" sldId="2731"/>
            <ac:spMk id="8" creationId="{7D33CA86-78C6-3B8B-51BB-B57FBBE5679D}"/>
          </ac:spMkLst>
        </pc:spChg>
        <pc:spChg chg="add mod">
          <ac:chgData name="Xin Luo" userId="82312ee5779919a4" providerId="LiveId" clId="{F9D543B9-EE8F-F947-98CD-0A5B9B077609}" dt="2023-05-27T05:22:41.018" v="561" actId="20577"/>
          <ac:spMkLst>
            <pc:docMk/>
            <pc:sldMk cId="3309691984" sldId="2731"/>
            <ac:spMk id="9" creationId="{100AD77A-3706-464A-3EA9-8E8FB10A183C}"/>
          </ac:spMkLst>
        </pc:spChg>
      </pc:sldChg>
    </pc:docChg>
  </pc:docChgLst>
  <pc:docChgLst>
    <pc:chgData name="Xin Luo" userId="82312ee5779919a4" providerId="LiveId" clId="{4C3BC124-4701-3E4D-BC73-5C1A5DC29836}"/>
    <pc:docChg chg="undo custSel delSld modSld">
      <pc:chgData name="Xin Luo" userId="82312ee5779919a4" providerId="LiveId" clId="{4C3BC124-4701-3E4D-BC73-5C1A5DC29836}" dt="2023-11-23T07:23:29.121" v="487" actId="20577"/>
      <pc:docMkLst>
        <pc:docMk/>
      </pc:docMkLst>
      <pc:sldChg chg="addSp modSp mod">
        <pc:chgData name="Xin Luo" userId="82312ee5779919a4" providerId="LiveId" clId="{4C3BC124-4701-3E4D-BC73-5C1A5DC29836}" dt="2023-11-23T07:23:29.121" v="487" actId="20577"/>
        <pc:sldMkLst>
          <pc:docMk/>
          <pc:sldMk cId="623131075" sldId="2727"/>
        </pc:sldMkLst>
        <pc:spChg chg="mod">
          <ac:chgData name="Xin Luo" userId="82312ee5779919a4" providerId="LiveId" clId="{4C3BC124-4701-3E4D-BC73-5C1A5DC29836}" dt="2023-11-17T02:16:46.287" v="248" actId="14100"/>
          <ac:spMkLst>
            <pc:docMk/>
            <pc:sldMk cId="623131075" sldId="2727"/>
            <ac:spMk id="4" creationId="{DFE91C0B-C9F8-3FEC-3419-2DE0C6E6DCB8}"/>
          </ac:spMkLst>
        </pc:spChg>
        <pc:spChg chg="add mod">
          <ac:chgData name="Xin Luo" userId="82312ee5779919a4" providerId="LiveId" clId="{4C3BC124-4701-3E4D-BC73-5C1A5DC29836}" dt="2023-11-17T02:11:41.697" v="187" actId="1582"/>
          <ac:spMkLst>
            <pc:docMk/>
            <pc:sldMk cId="623131075" sldId="2727"/>
            <ac:spMk id="6" creationId="{EDC5681E-C001-FCDB-FF91-0747A55D165A}"/>
          </ac:spMkLst>
        </pc:spChg>
        <pc:spChg chg="add mod">
          <ac:chgData name="Xin Luo" userId="82312ee5779919a4" providerId="LiveId" clId="{4C3BC124-4701-3E4D-BC73-5C1A5DC29836}" dt="2023-11-23T07:23:29.121" v="487" actId="20577"/>
          <ac:spMkLst>
            <pc:docMk/>
            <pc:sldMk cId="623131075" sldId="2727"/>
            <ac:spMk id="7" creationId="{72BC273D-AA79-F510-7329-48F28B8FA78E}"/>
          </ac:spMkLst>
        </pc:spChg>
        <pc:spChg chg="add mod">
          <ac:chgData name="Xin Luo" userId="82312ee5779919a4" providerId="LiveId" clId="{4C3BC124-4701-3E4D-BC73-5C1A5DC29836}" dt="2023-11-17T02:16:21.576" v="203" actId="1076"/>
          <ac:spMkLst>
            <pc:docMk/>
            <pc:sldMk cId="623131075" sldId="2727"/>
            <ac:spMk id="14" creationId="{77D96422-156C-273D-707C-EA2FCA231A8B}"/>
          </ac:spMkLst>
        </pc:spChg>
        <pc:spChg chg="add mod">
          <ac:chgData name="Xin Luo" userId="82312ee5779919a4" providerId="LiveId" clId="{4C3BC124-4701-3E4D-BC73-5C1A5DC29836}" dt="2023-11-17T02:17:21.249" v="296" actId="1035"/>
          <ac:spMkLst>
            <pc:docMk/>
            <pc:sldMk cId="623131075" sldId="2727"/>
            <ac:spMk id="15" creationId="{535B0EA2-0349-1946-B3B1-BA77DDE72746}"/>
          </ac:spMkLst>
        </pc:spChg>
        <pc:spChg chg="mod">
          <ac:chgData name="Xin Luo" userId="82312ee5779919a4" providerId="LiveId" clId="{4C3BC124-4701-3E4D-BC73-5C1A5DC29836}" dt="2023-11-17T02:10:41.167" v="148" actId="14100"/>
          <ac:spMkLst>
            <pc:docMk/>
            <pc:sldMk cId="623131075" sldId="2727"/>
            <ac:spMk id="17" creationId="{9E05FFCA-3371-AF5C-381D-71D984055F5A}"/>
          </ac:spMkLst>
        </pc:spChg>
        <pc:grpChg chg="add mod">
          <ac:chgData name="Xin Luo" userId="82312ee5779919a4" providerId="LiveId" clId="{4C3BC124-4701-3E4D-BC73-5C1A5DC29836}" dt="2023-11-17T02:16:16.261" v="201" actId="1037"/>
          <ac:grpSpMkLst>
            <pc:docMk/>
            <pc:sldMk cId="623131075" sldId="2727"/>
            <ac:grpSpMk id="8" creationId="{9D5E1C86-87BE-F504-998F-179A52D342F8}"/>
          </ac:grpSpMkLst>
        </pc:grpChg>
        <pc:grpChg chg="add mod">
          <ac:chgData name="Xin Luo" userId="82312ee5779919a4" providerId="LiveId" clId="{4C3BC124-4701-3E4D-BC73-5C1A5DC29836}" dt="2023-11-17T02:17:14.751" v="284" actId="1037"/>
          <ac:grpSpMkLst>
            <pc:docMk/>
            <pc:sldMk cId="623131075" sldId="2727"/>
            <ac:grpSpMk id="16" creationId="{92389821-72A8-99B4-7404-0E29E06E4BBF}"/>
          </ac:grpSpMkLst>
        </pc:grpChg>
        <pc:picChg chg="add mod">
          <ac:chgData name="Xin Luo" userId="82312ee5779919a4" providerId="LiveId" clId="{4C3BC124-4701-3E4D-BC73-5C1A5DC29836}" dt="2023-11-17T01:59:36.268" v="75" actId="1036"/>
          <ac:picMkLst>
            <pc:docMk/>
            <pc:sldMk cId="623131075" sldId="2727"/>
            <ac:picMk id="5" creationId="{750E23F2-7C26-8149-6AB3-1371F8FE1595}"/>
          </ac:picMkLst>
        </pc:picChg>
        <pc:cxnChg chg="add mod">
          <ac:chgData name="Xin Luo" userId="82312ee5779919a4" providerId="LiveId" clId="{4C3BC124-4701-3E4D-BC73-5C1A5DC29836}" dt="2023-11-17T02:17:14.751" v="284" actId="1037"/>
          <ac:cxnSpMkLst>
            <pc:docMk/>
            <pc:sldMk cId="623131075" sldId="2727"/>
            <ac:cxnSpMk id="10" creationId="{C0A13ADD-2297-719A-655B-232D22B2AF9F}"/>
          </ac:cxnSpMkLst>
        </pc:cxnChg>
        <pc:cxnChg chg="add mod">
          <ac:chgData name="Xin Luo" userId="82312ee5779919a4" providerId="LiveId" clId="{4C3BC124-4701-3E4D-BC73-5C1A5DC29836}" dt="2023-11-17T02:17:21.249" v="296" actId="1035"/>
          <ac:cxnSpMkLst>
            <pc:docMk/>
            <pc:sldMk cId="623131075" sldId="2727"/>
            <ac:cxnSpMk id="18" creationId="{4D10D17E-7C89-B012-BEF4-E844F7A1BD26}"/>
          </ac:cxnSpMkLst>
        </pc:cxnChg>
      </pc:sldChg>
      <pc:sldChg chg="del">
        <pc:chgData name="Xin Luo" userId="82312ee5779919a4" providerId="LiveId" clId="{4C3BC124-4701-3E4D-BC73-5C1A5DC29836}" dt="2023-11-23T07:23:08.059" v="482" actId="2696"/>
        <pc:sldMkLst>
          <pc:docMk/>
          <pc:sldMk cId="2896830422" sldId="2735"/>
        </pc:sldMkLst>
      </pc:sldChg>
      <pc:sldChg chg="addSp modSp mod">
        <pc:chgData name="Xin Luo" userId="82312ee5779919a4" providerId="LiveId" clId="{4C3BC124-4701-3E4D-BC73-5C1A5DC29836}" dt="2023-11-23T07:15:01.545" v="481" actId="108"/>
        <pc:sldMkLst>
          <pc:docMk/>
          <pc:sldMk cId="1380183993" sldId="2756"/>
        </pc:sldMkLst>
        <pc:spChg chg="add mod">
          <ac:chgData name="Xin Luo" userId="82312ee5779919a4" providerId="LiveId" clId="{4C3BC124-4701-3E4D-BC73-5C1A5DC29836}" dt="2023-11-23T07:11:44.920" v="297"/>
          <ac:spMkLst>
            <pc:docMk/>
            <pc:sldMk cId="1380183993" sldId="2756"/>
            <ac:spMk id="2" creationId="{565A55DF-4588-8136-CCA6-FFA2E4DFB6E9}"/>
          </ac:spMkLst>
        </pc:spChg>
        <pc:spChg chg="mod">
          <ac:chgData name="Xin Luo" userId="82312ee5779919a4" providerId="LiveId" clId="{4C3BC124-4701-3E4D-BC73-5C1A5DC29836}" dt="2023-11-23T07:15:01.545" v="481" actId="108"/>
          <ac:spMkLst>
            <pc:docMk/>
            <pc:sldMk cId="1380183993" sldId="275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EC7436B9-8D8E-2A42-97ED-0069B0C1AEF2}"/>
    <pc:docChg chg="undo custSel addSld delSld modSld sldOrd">
      <pc:chgData name="Xin Luo" userId="82312ee5779919a4" providerId="LiveId" clId="{EC7436B9-8D8E-2A42-97ED-0069B0C1AEF2}" dt="2023-11-16T15:46:08.316" v="353" actId="20577"/>
      <pc:docMkLst>
        <pc:docMk/>
      </pc:docMkLst>
      <pc:sldChg chg="modSp mod">
        <pc:chgData name="Xin Luo" userId="82312ee5779919a4" providerId="LiveId" clId="{EC7436B9-8D8E-2A42-97ED-0069B0C1AEF2}" dt="2023-11-16T15:13:37.576" v="92" actId="20577"/>
        <pc:sldMkLst>
          <pc:docMk/>
          <pc:sldMk cId="295872025" sldId="2722"/>
        </pc:sldMkLst>
        <pc:spChg chg="mod">
          <ac:chgData name="Xin Luo" userId="82312ee5779919a4" providerId="LiveId" clId="{EC7436B9-8D8E-2A42-97ED-0069B0C1AEF2}" dt="2023-11-16T15:13:27.721" v="72" actId="20577"/>
          <ac:spMkLst>
            <pc:docMk/>
            <pc:sldMk cId="295872025" sldId="2722"/>
            <ac:spMk id="12" creationId="{00000000-0000-0000-0000-000000000000}"/>
          </ac:spMkLst>
        </pc:spChg>
        <pc:spChg chg="mod">
          <ac:chgData name="Xin Luo" userId="82312ee5779919a4" providerId="LiveId" clId="{EC7436B9-8D8E-2A42-97ED-0069B0C1AEF2}" dt="2023-11-16T15:13:37.576" v="92" actId="20577"/>
          <ac:spMkLst>
            <pc:docMk/>
            <pc:sldMk cId="295872025" sldId="2722"/>
            <ac:spMk id="14" creationId="{00000000-0000-0000-0000-000000000000}"/>
          </ac:spMkLst>
        </pc:spChg>
      </pc:sldChg>
      <pc:sldChg chg="modSp mod">
        <pc:chgData name="Xin Luo" userId="82312ee5779919a4" providerId="LiveId" clId="{EC7436B9-8D8E-2A42-97ED-0069B0C1AEF2}" dt="2023-11-16T15:46:08.316" v="353" actId="20577"/>
        <pc:sldMkLst>
          <pc:docMk/>
          <pc:sldMk cId="623131075" sldId="2727"/>
        </pc:sldMkLst>
        <pc:spChg chg="mod">
          <ac:chgData name="Xin Luo" userId="82312ee5779919a4" providerId="LiveId" clId="{EC7436B9-8D8E-2A42-97ED-0069B0C1AEF2}" dt="2023-11-16T15:17:55.426" v="160" actId="20577"/>
          <ac:spMkLst>
            <pc:docMk/>
            <pc:sldMk cId="623131075" sldId="2727"/>
            <ac:spMk id="3" creationId="{00000000-0000-0000-0000-000000000000}"/>
          </ac:spMkLst>
        </pc:spChg>
        <pc:spChg chg="mod">
          <ac:chgData name="Xin Luo" userId="82312ee5779919a4" providerId="LiveId" clId="{EC7436B9-8D8E-2A42-97ED-0069B0C1AEF2}" dt="2023-11-16T15:18:58.020" v="205" actId="20577"/>
          <ac:spMkLst>
            <pc:docMk/>
            <pc:sldMk cId="623131075" sldId="2727"/>
            <ac:spMk id="4" creationId="{DFE91C0B-C9F8-3FEC-3419-2DE0C6E6DCB8}"/>
          </ac:spMkLst>
        </pc:spChg>
        <pc:spChg chg="mod">
          <ac:chgData name="Xin Luo" userId="82312ee5779919a4" providerId="LiveId" clId="{EC7436B9-8D8E-2A42-97ED-0069B0C1AEF2}" dt="2023-11-16T15:46:08.316" v="353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">
        <pc:chgData name="Xin Luo" userId="82312ee5779919a4" providerId="LiveId" clId="{EC7436B9-8D8E-2A42-97ED-0069B0C1AEF2}" dt="2023-11-16T15:13:06.669" v="27" actId="20577"/>
        <pc:sldMkLst>
          <pc:docMk/>
          <pc:sldMk cId="2241021106" sldId="2734"/>
        </pc:sldMkLst>
        <pc:spChg chg="mod">
          <ac:chgData name="Xin Luo" userId="82312ee5779919a4" providerId="LiveId" clId="{EC7436B9-8D8E-2A42-97ED-0069B0C1AEF2}" dt="2023-11-16T15:13:06.669" v="27" actId="20577"/>
          <ac:spMkLst>
            <pc:docMk/>
            <pc:sldMk cId="2241021106" sldId="2734"/>
            <ac:spMk id="24" creationId="{00000000-0000-0000-0000-000000000000}"/>
          </ac:spMkLst>
        </pc:spChg>
      </pc:sldChg>
      <pc:sldChg chg="add">
        <pc:chgData name="Xin Luo" userId="82312ee5779919a4" providerId="LiveId" clId="{EC7436B9-8D8E-2A42-97ED-0069B0C1AEF2}" dt="2023-11-16T15:13:43.475" v="93"/>
        <pc:sldMkLst>
          <pc:docMk/>
          <pc:sldMk cId="2896830422" sldId="2735"/>
        </pc:sldMkLst>
      </pc:sldChg>
      <pc:sldChg chg="add del">
        <pc:chgData name="Xin Luo" userId="82312ee5779919a4" providerId="LiveId" clId="{EC7436B9-8D8E-2A42-97ED-0069B0C1AEF2}" dt="2023-11-16T15:17:34.618" v="129" actId="2696"/>
        <pc:sldMkLst>
          <pc:docMk/>
          <pc:sldMk cId="3927563559" sldId="2752"/>
        </pc:sldMkLst>
      </pc:sldChg>
      <pc:sldChg chg="modSp add mod ord">
        <pc:chgData name="Xin Luo" userId="82312ee5779919a4" providerId="LiveId" clId="{EC7436B9-8D8E-2A42-97ED-0069B0C1AEF2}" dt="2023-11-16T15:17:32.838" v="128" actId="20578"/>
        <pc:sldMkLst>
          <pc:docMk/>
          <pc:sldMk cId="2049335180" sldId="2753"/>
        </pc:sldMkLst>
        <pc:spChg chg="mod">
          <ac:chgData name="Xin Luo" userId="82312ee5779919a4" providerId="LiveId" clId="{EC7436B9-8D8E-2A42-97ED-0069B0C1AEF2}" dt="2023-11-16T15:17:18.832" v="127" actId="20577"/>
          <ac:spMkLst>
            <pc:docMk/>
            <pc:sldMk cId="2049335180" sldId="2753"/>
            <ac:spMk id="7" creationId="{00000000-0000-0000-0000-000000000000}"/>
          </ac:spMkLst>
        </pc:spChg>
      </pc:sldChg>
    </pc:docChg>
  </pc:docChgLst>
  <pc:docChgLst>
    <pc:chgData name="Xin Luo" userId="82312ee5779919a4" providerId="LiveId" clId="{B10D17D3-3A51-854C-A635-1C39A202C200}"/>
    <pc:docChg chg="undo custSel addSld delSld modSld sldOrd">
      <pc:chgData name="Xin Luo" userId="82312ee5779919a4" providerId="LiveId" clId="{B10D17D3-3A51-854C-A635-1C39A202C200}" dt="2023-03-04T03:51:10.104" v="4946" actId="20577"/>
      <pc:docMkLst>
        <pc:docMk/>
      </pc:docMkLst>
      <pc:sldChg chg="addSp delSp modSp mod">
        <pc:chgData name="Xin Luo" userId="82312ee5779919a4" providerId="LiveId" clId="{B10D17D3-3A51-854C-A635-1C39A202C200}" dt="2023-03-01T03:11:45.906" v="247"/>
        <pc:sldMkLst>
          <pc:docMk/>
          <pc:sldMk cId="1153920038" sldId="2206"/>
        </pc:sldMkLst>
        <pc:spChg chg="add del mod">
          <ac:chgData name="Xin Luo" userId="82312ee5779919a4" providerId="LiveId" clId="{B10D17D3-3A51-854C-A635-1C39A202C200}" dt="2023-03-01T03:11:45.906" v="247"/>
          <ac:spMkLst>
            <pc:docMk/>
            <pc:sldMk cId="1153920038" sldId="2206"/>
            <ac:spMk id="3" creationId="{CDA1AA74-21D7-AC4F-F87E-BA10B85B4942}"/>
          </ac:spMkLst>
        </pc:spChg>
        <pc:spChg chg="mod">
          <ac:chgData name="Xin Luo" userId="82312ee5779919a4" providerId="LiveId" clId="{B10D17D3-3A51-854C-A635-1C39A202C200}" dt="2023-03-01T03:11:44.178" v="244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addSp delSp modSp mod">
        <pc:chgData name="Xin Luo" userId="82312ee5779919a4" providerId="LiveId" clId="{B10D17D3-3A51-854C-A635-1C39A202C200}" dt="2023-03-01T03:11:54.462" v="258"/>
        <pc:sldMkLst>
          <pc:docMk/>
          <pc:sldMk cId="1576120367" sldId="2387"/>
        </pc:sldMkLst>
        <pc:spChg chg="mod">
          <ac:chgData name="Xin Luo" userId="82312ee5779919a4" providerId="LiveId" clId="{B10D17D3-3A51-854C-A635-1C39A202C200}" dt="2023-03-01T03:09:00.203" v="190"/>
          <ac:spMkLst>
            <pc:docMk/>
            <pc:sldMk cId="1576120367" sldId="2387"/>
            <ac:spMk id="4" creationId="{F68D6DC1-DB3F-EF57-57A3-A2B92CF0615B}"/>
          </ac:spMkLst>
        </pc:spChg>
        <pc:spChg chg="mod">
          <ac:chgData name="Xin Luo" userId="82312ee5779919a4" providerId="LiveId" clId="{B10D17D3-3A51-854C-A635-1C39A202C200}" dt="2023-03-01T03:11:52.198" v="254" actId="20577"/>
          <ac:spMkLst>
            <pc:docMk/>
            <pc:sldMk cId="1576120367" sldId="2387"/>
            <ac:spMk id="5" creationId="{5B42861C-BD96-F755-A471-270F194FDB31}"/>
          </ac:spMkLst>
        </pc:spChg>
        <pc:spChg chg="mod">
          <ac:chgData name="Xin Luo" userId="82312ee5779919a4" providerId="LiveId" clId="{B10D17D3-3A51-854C-A635-1C39A202C200}" dt="2023-03-01T03:08:52.221" v="189" actId="1076"/>
          <ac:spMkLst>
            <pc:docMk/>
            <pc:sldMk cId="1576120367" sldId="2387"/>
            <ac:spMk id="6" creationId="{00000000-0000-0000-0000-000000000000}"/>
          </ac:spMkLst>
        </pc:spChg>
        <pc:grpChg chg="add del mod">
          <ac:chgData name="Xin Luo" userId="82312ee5779919a4" providerId="LiveId" clId="{B10D17D3-3A51-854C-A635-1C39A202C200}" dt="2023-03-01T03:11:54.462" v="258"/>
          <ac:grpSpMkLst>
            <pc:docMk/>
            <pc:sldMk cId="1576120367" sldId="2387"/>
            <ac:grpSpMk id="2" creationId="{D75D16A1-CA22-97BE-7AC3-94ACAAC9786D}"/>
          </ac:grpSpMkLst>
        </pc:grpChg>
        <pc:grpChg chg="mod">
          <ac:chgData name="Xin Luo" userId="82312ee5779919a4" providerId="LiveId" clId="{B10D17D3-3A51-854C-A635-1C39A202C200}" dt="2023-03-01T03:11:53.530" v="256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B10D17D3-3A51-854C-A635-1C39A202C200}" dt="2023-03-01T03:11:52.612" v="25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addSp delSp modSp del mod">
        <pc:chgData name="Xin Luo" userId="82312ee5779919a4" providerId="LiveId" clId="{B10D17D3-3A51-854C-A635-1C39A202C200}" dt="2023-03-01T08:16:09.042" v="2803" actId="2696"/>
        <pc:sldMkLst>
          <pc:docMk/>
          <pc:sldMk cId="2688334957" sldId="2705"/>
        </pc:sldMkLst>
        <pc:spChg chg="del">
          <ac:chgData name="Xin Luo" userId="82312ee5779919a4" providerId="LiveId" clId="{B10D17D3-3A51-854C-A635-1C39A202C200}" dt="2023-03-01T03:12:41.405" v="315" actId="478"/>
          <ac:spMkLst>
            <pc:docMk/>
            <pc:sldMk cId="2688334957" sldId="2705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2:46.084" v="319" actId="20577"/>
          <ac:spMkLst>
            <pc:docMk/>
            <pc:sldMk cId="2688334957" sldId="2705"/>
            <ac:spMk id="3" creationId="{00000000-0000-0000-0000-000000000000}"/>
          </ac:spMkLst>
        </pc:spChg>
        <pc:spChg chg="add mod">
          <ac:chgData name="Xin Luo" userId="82312ee5779919a4" providerId="LiveId" clId="{B10D17D3-3A51-854C-A635-1C39A202C200}" dt="2023-03-01T07:04:04.047" v="1565" actId="1035"/>
          <ac:spMkLst>
            <pc:docMk/>
            <pc:sldMk cId="2688334957" sldId="2705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1T07:38:05.554" v="2285" actId="20577"/>
          <ac:spMkLst>
            <pc:docMk/>
            <pc:sldMk cId="2688334957" sldId="2705"/>
            <ac:spMk id="17" creationId="{9E05FFCA-3371-AF5C-381D-71D984055F5A}"/>
          </ac:spMkLst>
        </pc:spChg>
      </pc:sldChg>
      <pc:sldChg chg="modSp del mod">
        <pc:chgData name="Xin Luo" userId="82312ee5779919a4" providerId="LiveId" clId="{B10D17D3-3A51-854C-A635-1C39A202C200}" dt="2023-03-04T02:27:05.106" v="4323" actId="2696"/>
        <pc:sldMkLst>
          <pc:docMk/>
          <pc:sldMk cId="2464444856" sldId="2706"/>
        </pc:sldMkLst>
        <pc:spChg chg="mod">
          <ac:chgData name="Xin Luo" userId="82312ee5779919a4" providerId="LiveId" clId="{B10D17D3-3A51-854C-A635-1C39A202C200}" dt="2023-03-04T02:23:09.439" v="4164" actId="20577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3:11.029" v="347" actId="20577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21:10.399" v="4124" actId="20577"/>
          <ac:spMkLst>
            <pc:docMk/>
            <pc:sldMk cId="2464444856" sldId="2706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B10D17D3-3A51-854C-A635-1C39A202C200}" dt="2023-03-04T02:29:49.946" v="4367" actId="20577"/>
        <pc:sldMkLst>
          <pc:docMk/>
          <pc:sldMk cId="1602808061" sldId="2707"/>
        </pc:sldMkLst>
        <pc:spChg chg="mod">
          <ac:chgData name="Xin Luo" userId="82312ee5779919a4" providerId="LiveId" clId="{B10D17D3-3A51-854C-A635-1C39A202C200}" dt="2023-03-04T02:29:49.946" v="4367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9:53.815" v="779" actId="20577"/>
          <ac:spMkLst>
            <pc:docMk/>
            <pc:sldMk cId="1602808061" sldId="2707"/>
            <ac:spMk id="3" creationId="{00000000-0000-0000-0000-000000000000}"/>
          </ac:spMkLst>
        </pc:spChg>
        <pc:spChg chg="add del mod">
          <ac:chgData name="Xin Luo" userId="82312ee5779919a4" providerId="LiveId" clId="{B10D17D3-3A51-854C-A635-1C39A202C200}" dt="2023-03-01T03:14:57.021" v="452" actId="478"/>
          <ac:spMkLst>
            <pc:docMk/>
            <pc:sldMk cId="1602808061" sldId="2707"/>
            <ac:spMk id="4" creationId="{C75F9EA2-70CA-A73B-2653-99D35FD92005}"/>
          </ac:spMkLst>
        </pc:spChg>
        <pc:spChg chg="del mod">
          <ac:chgData name="Xin Luo" userId="82312ee5779919a4" providerId="LiveId" clId="{B10D17D3-3A51-854C-A635-1C39A202C200}" dt="2023-03-01T03:20:42.446" v="870" actId="478"/>
          <ac:spMkLst>
            <pc:docMk/>
            <pc:sldMk cId="1602808061" sldId="2707"/>
            <ac:spMk id="17" creationId="{9E05FFCA-3371-AF5C-381D-71D984055F5A}"/>
          </ac:spMkLst>
        </pc:spChg>
      </pc:sldChg>
      <pc:sldChg chg="modSp mod">
        <pc:chgData name="Xin Luo" userId="82312ee5779919a4" providerId="LiveId" clId="{B10D17D3-3A51-854C-A635-1C39A202C200}" dt="2023-03-01T07:00:50.646" v="1533" actId="14100"/>
        <pc:sldMkLst>
          <pc:docMk/>
          <pc:sldMk cId="2744383376" sldId="2711"/>
        </pc:sldMkLst>
        <pc:spChg chg="mod">
          <ac:chgData name="Xin Luo" userId="82312ee5779919a4" providerId="LiveId" clId="{B10D17D3-3A51-854C-A635-1C39A202C200}" dt="2023-03-01T07:00:50.646" v="1533" actId="14100"/>
          <ac:spMkLst>
            <pc:docMk/>
            <pc:sldMk cId="2744383376" sldId="2711"/>
            <ac:spMk id="18" creationId="{9D310AF3-A081-4032-01C0-C288D4F7AC53}"/>
          </ac:spMkLst>
        </pc:spChg>
      </pc:sldChg>
      <pc:sldChg chg="addSp delSp modSp mod">
        <pc:chgData name="Xin Luo" userId="82312ee5779919a4" providerId="LiveId" clId="{B10D17D3-3A51-854C-A635-1C39A202C200}" dt="2023-03-01T07:14:41.232" v="1940" actId="1035"/>
        <pc:sldMkLst>
          <pc:docMk/>
          <pc:sldMk cId="280619949" sldId="2714"/>
        </pc:sldMkLst>
        <pc:spChg chg="add del mod">
          <ac:chgData name="Xin Luo" userId="82312ee5779919a4" providerId="LiveId" clId="{B10D17D3-3A51-854C-A635-1C39A202C200}" dt="2023-03-01T07:06:29.970" v="1634" actId="478"/>
          <ac:spMkLst>
            <pc:docMk/>
            <pc:sldMk cId="280619949" sldId="2714"/>
            <ac:spMk id="4" creationId="{B2054973-49B5-A6EE-DB29-692209383346}"/>
          </ac:spMkLst>
        </pc:spChg>
        <pc:spChg chg="add del mod">
          <ac:chgData name="Xin Luo" userId="82312ee5779919a4" providerId="LiveId" clId="{B10D17D3-3A51-854C-A635-1C39A202C200}" dt="2023-03-01T07:06:28.039" v="1633" actId="478"/>
          <ac:spMkLst>
            <pc:docMk/>
            <pc:sldMk cId="280619949" sldId="2714"/>
            <ac:spMk id="6" creationId="{19C6484B-DCCB-D134-1A1F-AAFC332454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7" creationId="{EC866106-2882-0036-D683-EBAC443E23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8" creationId="{0A6B20F1-473E-9B37-69EF-0AD338B6CE5E}"/>
          </ac:spMkLst>
        </pc:spChg>
        <pc:grpChg chg="add mod">
          <ac:chgData name="Xin Luo" userId="82312ee5779919a4" providerId="LiveId" clId="{B10D17D3-3A51-854C-A635-1C39A202C200}" dt="2023-03-01T07:14:41.232" v="1940" actId="1035"/>
          <ac:grpSpMkLst>
            <pc:docMk/>
            <pc:sldMk cId="280619949" sldId="2714"/>
            <ac:grpSpMk id="9" creationId="{7C46DFDE-4B13-99B2-6717-B313A96CDC60}"/>
          </ac:grpSpMkLst>
        </pc:grpChg>
        <pc:picChg chg="mod">
          <ac:chgData name="Xin Luo" userId="82312ee5779919a4" providerId="LiveId" clId="{B10D17D3-3A51-854C-A635-1C39A202C200}" dt="2023-03-01T07:14:38.928" v="1938" actId="164"/>
          <ac:picMkLst>
            <pc:docMk/>
            <pc:sldMk cId="280619949" sldId="2714"/>
            <ac:picMk id="5" creationId="{0604E948-208D-161C-F579-7EA72A1F42DC}"/>
          </ac:picMkLst>
        </pc:picChg>
      </pc:sldChg>
      <pc:sldChg chg="modSp mod">
        <pc:chgData name="Xin Luo" userId="82312ee5779919a4" providerId="LiveId" clId="{B10D17D3-3A51-854C-A635-1C39A202C200}" dt="2023-03-01T06:46:02.276" v="991" actId="1076"/>
        <pc:sldMkLst>
          <pc:docMk/>
          <pc:sldMk cId="3852391939" sldId="2715"/>
        </pc:sldMkLst>
        <pc:spChg chg="mod">
          <ac:chgData name="Xin Luo" userId="82312ee5779919a4" providerId="LiveId" clId="{B10D17D3-3A51-854C-A635-1C39A202C200}" dt="2023-03-01T06:45:33.026" v="990" actId="113"/>
          <ac:spMkLst>
            <pc:docMk/>
            <pc:sldMk cId="3852391939" sldId="2715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46:02.276" v="991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delSp modSp mod ord">
        <pc:chgData name="Xin Luo" userId="82312ee5779919a4" providerId="LiveId" clId="{B10D17D3-3A51-854C-A635-1C39A202C200}" dt="2023-03-01T07:52:13.787" v="2795" actId="113"/>
        <pc:sldMkLst>
          <pc:docMk/>
          <pc:sldMk cId="3026715585" sldId="2716"/>
        </pc:sldMkLst>
        <pc:spChg chg="mod">
          <ac:chgData name="Xin Luo" userId="82312ee5779919a4" providerId="LiveId" clId="{B10D17D3-3A51-854C-A635-1C39A202C200}" dt="2023-03-01T07:52:13.787" v="2795" actId="113"/>
          <ac:spMkLst>
            <pc:docMk/>
            <pc:sldMk cId="3026715585" sldId="2716"/>
            <ac:spMk id="4" creationId="{B31A8325-31D8-6F06-6D89-E39763C56875}"/>
          </ac:spMkLst>
        </pc:spChg>
        <pc:spChg chg="add">
          <ac:chgData name="Xin Luo" userId="82312ee5779919a4" providerId="LiveId" clId="{B10D17D3-3A51-854C-A635-1C39A202C200}" dt="2023-03-01T06:39:50.043" v="928"/>
          <ac:spMkLst>
            <pc:docMk/>
            <pc:sldMk cId="3026715585" sldId="2716"/>
            <ac:spMk id="5" creationId="{9FC3EA85-249E-1417-9BEE-658D18412D50}"/>
          </ac:spMkLst>
        </pc:spChg>
        <pc:spChg chg="add mod">
          <ac:chgData name="Xin Luo" userId="82312ee5779919a4" providerId="LiveId" clId="{B10D17D3-3A51-854C-A635-1C39A202C200}" dt="2023-03-01T06:50:38.874" v="1125" actId="20577"/>
          <ac:spMkLst>
            <pc:docMk/>
            <pc:sldMk cId="3026715585" sldId="2716"/>
            <ac:spMk id="6" creationId="{A742F445-FD1E-D792-ED2C-06B36B983C52}"/>
          </ac:spMkLst>
        </pc:spChg>
        <pc:spChg chg="del mod">
          <ac:chgData name="Xin Luo" userId="82312ee5779919a4" providerId="LiveId" clId="{B10D17D3-3A51-854C-A635-1C39A202C200}" dt="2023-03-01T06:34:22.687" v="924" actId="478"/>
          <ac:spMkLst>
            <pc:docMk/>
            <pc:sldMk cId="3026715585" sldId="2716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47:24.214" v="997" actId="1076"/>
          <ac:picMkLst>
            <pc:docMk/>
            <pc:sldMk cId="3026715585" sldId="2716"/>
            <ac:picMk id="1028" creationId="{66985166-168F-6888-A257-804014E303E4}"/>
          </ac:picMkLst>
        </pc:picChg>
      </pc:sldChg>
      <pc:sldChg chg="modSp mod">
        <pc:chgData name="Xin Luo" userId="82312ee5779919a4" providerId="LiveId" clId="{B10D17D3-3A51-854C-A635-1C39A202C200}" dt="2023-03-01T06:51:03.850" v="1134" actId="113"/>
        <pc:sldMkLst>
          <pc:docMk/>
          <pc:sldMk cId="4136986794" sldId="2717"/>
        </pc:sldMkLst>
        <pc:spChg chg="mod">
          <ac:chgData name="Xin Luo" userId="82312ee5779919a4" providerId="LiveId" clId="{B10D17D3-3A51-854C-A635-1C39A202C200}" dt="2023-03-01T06:51:03.850" v="1134" actId="113"/>
          <ac:spMkLst>
            <pc:docMk/>
            <pc:sldMk cId="4136986794" sldId="2717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50:48.055" v="1127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modSp mod">
        <pc:chgData name="Xin Luo" userId="82312ee5779919a4" providerId="LiveId" clId="{B10D17D3-3A51-854C-A635-1C39A202C200}" dt="2023-03-01T07:36:29.598" v="2248" actId="14100"/>
        <pc:sldMkLst>
          <pc:docMk/>
          <pc:sldMk cId="1778017482" sldId="2718"/>
        </pc:sldMkLst>
        <pc:spChg chg="mod">
          <ac:chgData name="Xin Luo" userId="82312ee5779919a4" providerId="LiveId" clId="{B10D17D3-3A51-854C-A635-1C39A202C200}" dt="2023-03-01T06:51:18.514" v="1137" actId="255"/>
          <ac:spMkLst>
            <pc:docMk/>
            <pc:sldMk cId="1778017482" sldId="2718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7:36:29.598" v="2248" actId="14100"/>
          <ac:picMkLst>
            <pc:docMk/>
            <pc:sldMk cId="1778017482" sldId="2718"/>
            <ac:picMk id="3074" creationId="{3E8CF22C-6E5D-0AAE-1F79-795E8B77EEF7}"/>
          </ac:picMkLst>
        </pc:picChg>
      </pc:sldChg>
      <pc:sldChg chg="addSp modSp mod">
        <pc:chgData name="Xin Luo" userId="82312ee5779919a4" providerId="LiveId" clId="{B10D17D3-3A51-854C-A635-1C39A202C200}" dt="2023-03-04T03:02:31.854" v="4924" actId="20577"/>
        <pc:sldMkLst>
          <pc:docMk/>
          <pc:sldMk cId="1858913004" sldId="2719"/>
        </pc:sldMkLst>
        <pc:spChg chg="mod">
          <ac:chgData name="Xin Luo" userId="82312ee5779919a4" providerId="LiveId" clId="{B10D17D3-3A51-854C-A635-1C39A202C200}" dt="2023-03-04T02:35:39.622" v="4451" actId="1035"/>
          <ac:spMkLst>
            <pc:docMk/>
            <pc:sldMk cId="1858913004" sldId="2719"/>
            <ac:spMk id="2" creationId="{631AADB6-C88A-D817-4683-FC087E4E240F}"/>
          </ac:spMkLst>
        </pc:spChg>
        <pc:spChg chg="add mod">
          <ac:chgData name="Xin Luo" userId="82312ee5779919a4" providerId="LiveId" clId="{B10D17D3-3A51-854C-A635-1C39A202C200}" dt="2023-03-01T08:54:50.949" v="3823" actId="404"/>
          <ac:spMkLst>
            <pc:docMk/>
            <pc:sldMk cId="1858913004" sldId="2719"/>
            <ac:spMk id="4" creationId="{814FF4E1-B17F-D4F8-E834-173BA3B0D059}"/>
          </ac:spMkLst>
        </pc:spChg>
        <pc:spChg chg="mod">
          <ac:chgData name="Xin Luo" userId="82312ee5779919a4" providerId="LiveId" clId="{B10D17D3-3A51-854C-A635-1C39A202C200}" dt="2023-03-04T02:35:30.997" v="4439" actId="1038"/>
          <ac:spMkLst>
            <pc:docMk/>
            <pc:sldMk cId="1858913004" sldId="2719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3:02:31.854" v="4924" actId="20577"/>
          <ac:spMkLst>
            <pc:docMk/>
            <pc:sldMk cId="1858913004" sldId="2719"/>
            <ac:spMk id="6" creationId="{10943A92-9E22-44EA-2939-C64F8E264329}"/>
          </ac:spMkLst>
        </pc:spChg>
      </pc:sldChg>
      <pc:sldChg chg="modSp del mod">
        <pc:chgData name="Xin Luo" userId="82312ee5779919a4" providerId="LiveId" clId="{B10D17D3-3A51-854C-A635-1C39A202C200}" dt="2023-03-01T06:31:51.569" v="913" actId="2696"/>
        <pc:sldMkLst>
          <pc:docMk/>
          <pc:sldMk cId="1410676903" sldId="2721"/>
        </pc:sldMkLst>
        <pc:spChg chg="mod">
          <ac:chgData name="Xin Luo" userId="82312ee5779919a4" providerId="LiveId" clId="{B10D17D3-3A51-854C-A635-1C39A202C200}" dt="2023-03-01T06:31:01.523" v="912" actId="1076"/>
          <ac:spMkLst>
            <pc:docMk/>
            <pc:sldMk cId="1410676903" sldId="2721"/>
            <ac:spMk id="9" creationId="{D5E43916-6543-2664-EE40-07ABFFB01F26}"/>
          </ac:spMkLst>
        </pc:spChg>
        <pc:picChg chg="mod">
          <ac:chgData name="Xin Luo" userId="82312ee5779919a4" providerId="LiveId" clId="{B10D17D3-3A51-854C-A635-1C39A202C200}" dt="2023-03-01T06:30:57.904" v="911" actId="1076"/>
          <ac:picMkLst>
            <pc:docMk/>
            <pc:sldMk cId="1410676903" sldId="2721"/>
            <ac:picMk id="8" creationId="{BA45F6EA-D51F-F9F8-F33E-5E3217612D76}"/>
          </ac:picMkLst>
        </pc:picChg>
      </pc:sldChg>
      <pc:sldChg chg="addSp delSp modSp add mod">
        <pc:chgData name="Xin Luo" userId="82312ee5779919a4" providerId="LiveId" clId="{B10D17D3-3A51-854C-A635-1C39A202C200}" dt="2023-03-01T07:37:11.730" v="2251" actId="478"/>
        <pc:sldMkLst>
          <pc:docMk/>
          <pc:sldMk cId="295872025" sldId="2722"/>
        </pc:sldMkLst>
        <pc:spChg chg="add del mod">
          <ac:chgData name="Xin Luo" userId="82312ee5779919a4" providerId="LiveId" clId="{B10D17D3-3A51-854C-A635-1C39A202C200}" dt="2023-03-01T07:37:11.730" v="2251" actId="478"/>
          <ac:spMkLst>
            <pc:docMk/>
            <pc:sldMk cId="295872025" sldId="2722"/>
            <ac:spMk id="2" creationId="{1B26B48C-9811-89AB-3B65-3E6557BF8546}"/>
          </ac:spMkLst>
        </pc:spChg>
        <pc:spChg chg="mod">
          <ac:chgData name="Xin Luo" userId="82312ee5779919a4" providerId="LiveId" clId="{B10D17D3-3A51-854C-A635-1C39A202C200}" dt="2023-03-01T03:12:16.184" v="288" actId="20577"/>
          <ac:spMkLst>
            <pc:docMk/>
            <pc:sldMk cId="295872025" sldId="2722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3:21:17.754" v="890" actId="20577"/>
          <ac:spMkLst>
            <pc:docMk/>
            <pc:sldMk cId="295872025" sldId="2722"/>
            <ac:spMk id="14" creationId="{00000000-0000-0000-0000-000000000000}"/>
          </ac:spMkLst>
        </pc:spChg>
        <pc:spChg chg="mod">
          <ac:chgData name="Xin Luo" userId="82312ee5779919a4" providerId="LiveId" clId="{B10D17D3-3A51-854C-A635-1C39A202C200}" dt="2023-03-01T07:37:07.662" v="2249" actId="1076"/>
          <ac:spMkLst>
            <pc:docMk/>
            <pc:sldMk cId="295872025" sldId="2722"/>
            <ac:spMk id="19" creationId="{00000000-0000-0000-0000-000000000000}"/>
          </ac:spMkLst>
        </pc:spChg>
      </pc:sldChg>
      <pc:sldChg chg="add del">
        <pc:chgData name="Xin Luo" userId="82312ee5779919a4" providerId="LiveId" clId="{B10D17D3-3A51-854C-A635-1C39A202C200}" dt="2023-03-01T03:11:46.236" v="248"/>
        <pc:sldMkLst>
          <pc:docMk/>
          <pc:sldMk cId="3482772982" sldId="2722"/>
        </pc:sldMkLst>
      </pc:sldChg>
      <pc:sldChg chg="addSp delSp modSp add mod ord">
        <pc:chgData name="Xin Luo" userId="82312ee5779919a4" providerId="LiveId" clId="{B10D17D3-3A51-854C-A635-1C39A202C200}" dt="2023-03-01T07:02:34.534" v="1561" actId="1035"/>
        <pc:sldMkLst>
          <pc:docMk/>
          <pc:sldMk cId="769179569" sldId="2723"/>
        </pc:sldMkLst>
        <pc:spChg chg="del">
          <ac:chgData name="Xin Luo" userId="82312ee5779919a4" providerId="LiveId" clId="{B10D17D3-3A51-854C-A635-1C39A202C200}" dt="2023-03-01T06:32:32.946" v="917" actId="478"/>
          <ac:spMkLst>
            <pc:docMk/>
            <pc:sldMk cId="769179569" sldId="2723"/>
            <ac:spMk id="4" creationId="{B31A8325-31D8-6F06-6D89-E39763C56875}"/>
          </ac:spMkLst>
        </pc:spChg>
        <pc:spChg chg="mod">
          <ac:chgData name="Xin Luo" userId="82312ee5779919a4" providerId="LiveId" clId="{B10D17D3-3A51-854C-A635-1C39A202C200}" dt="2023-03-01T07:02:34.534" v="1561" actId="1035"/>
          <ac:spMkLst>
            <pc:docMk/>
            <pc:sldMk cId="769179569" sldId="2723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33:34.384" v="922" actId="1076"/>
          <ac:picMkLst>
            <pc:docMk/>
            <pc:sldMk cId="769179569" sldId="2723"/>
            <ac:picMk id="6" creationId="{E48B3BDE-9687-B26A-07FC-D08825F4C5C7}"/>
          </ac:picMkLst>
        </pc:picChg>
      </pc:sldChg>
      <pc:sldChg chg="addSp delSp modSp add del mod">
        <pc:chgData name="Xin Luo" userId="82312ee5779919a4" providerId="LiveId" clId="{B10D17D3-3A51-854C-A635-1C39A202C200}" dt="2023-03-04T02:00:43.985" v="3977" actId="2696"/>
        <pc:sldMkLst>
          <pc:docMk/>
          <pc:sldMk cId="2179406886" sldId="2724"/>
        </pc:sldMkLst>
        <pc:spChg chg="del">
          <ac:chgData name="Xin Luo" userId="82312ee5779919a4" providerId="LiveId" clId="{B10D17D3-3A51-854C-A635-1C39A202C200}" dt="2023-03-01T06:52:19.045" v="1173" actId="478"/>
          <ac:spMkLst>
            <pc:docMk/>
            <pc:sldMk cId="2179406886" sldId="2724"/>
            <ac:spMk id="4" creationId="{58EE51E5-8ACA-984C-6E8D-F8AA658223AD}"/>
          </ac:spMkLst>
        </pc:spChg>
        <pc:spChg chg="del mod">
          <ac:chgData name="Xin Luo" userId="82312ee5779919a4" providerId="LiveId" clId="{B10D17D3-3A51-854C-A635-1C39A202C200}" dt="2023-03-01T06:52:23.892" v="1175" actId="478"/>
          <ac:spMkLst>
            <pc:docMk/>
            <pc:sldMk cId="2179406886" sldId="2724"/>
            <ac:spMk id="5" creationId="{7F4897FB-F086-F339-A15F-A899143C7919}"/>
          </ac:spMkLst>
        </pc:spChg>
        <pc:spChg chg="del">
          <ac:chgData name="Xin Luo" userId="82312ee5779919a4" providerId="LiveId" clId="{B10D17D3-3A51-854C-A635-1C39A202C200}" dt="2023-03-01T06:52:17.227" v="1172" actId="478"/>
          <ac:spMkLst>
            <pc:docMk/>
            <pc:sldMk cId="2179406886" sldId="2724"/>
            <ac:spMk id="6" creationId="{7ED1482E-3610-E252-0E80-41B202D30E30}"/>
          </ac:spMkLst>
        </pc:spChg>
        <pc:spChg chg="add mod">
          <ac:chgData name="Xin Luo" userId="82312ee5779919a4" providerId="LiveId" clId="{B10D17D3-3A51-854C-A635-1C39A202C200}" dt="2023-03-01T06:59:49.895" v="1509" actId="1035"/>
          <ac:spMkLst>
            <pc:docMk/>
            <pc:sldMk cId="2179406886" sldId="2724"/>
            <ac:spMk id="7" creationId="{CCA3837E-1D09-5134-A225-250CEF7F9C13}"/>
          </ac:spMkLst>
        </pc:spChg>
        <pc:picChg chg="del">
          <ac:chgData name="Xin Luo" userId="82312ee5779919a4" providerId="LiveId" clId="{B10D17D3-3A51-854C-A635-1C39A202C200}" dt="2023-03-01T06:52:12.055" v="1170" actId="478"/>
          <ac:picMkLst>
            <pc:docMk/>
            <pc:sldMk cId="2179406886" sldId="2724"/>
            <ac:picMk id="5124" creationId="{D17BE6F3-1008-2FC6-54D2-736C673B73E8}"/>
          </ac:picMkLst>
        </pc:picChg>
        <pc:picChg chg="mod">
          <ac:chgData name="Xin Luo" userId="82312ee5779919a4" providerId="LiveId" clId="{B10D17D3-3A51-854C-A635-1C39A202C200}" dt="2023-03-01T06:59:51.894" v="1510" actId="1076"/>
          <ac:picMkLst>
            <pc:docMk/>
            <pc:sldMk cId="2179406886" sldId="2724"/>
            <ac:picMk id="5126" creationId="{EBB0C876-4E86-C2ED-5EE6-3B2BD26768B9}"/>
          </ac:picMkLst>
        </pc:picChg>
        <pc:picChg chg="del">
          <ac:chgData name="Xin Luo" userId="82312ee5779919a4" providerId="LiveId" clId="{B10D17D3-3A51-854C-A635-1C39A202C200}" dt="2023-03-01T06:52:15.250" v="1171" actId="478"/>
          <ac:picMkLst>
            <pc:docMk/>
            <pc:sldMk cId="2179406886" sldId="2724"/>
            <ac:picMk id="5128" creationId="{59C29F54-F731-6EBD-ECA9-847BE3563121}"/>
          </ac:picMkLst>
        </pc:picChg>
      </pc:sldChg>
      <pc:sldChg chg="addSp delSp modSp add mod">
        <pc:chgData name="Xin Luo" userId="82312ee5779919a4" providerId="LiveId" clId="{B10D17D3-3A51-854C-A635-1C39A202C200}" dt="2023-03-04T02:34:13.611" v="4393" actId="1035"/>
        <pc:sldMkLst>
          <pc:docMk/>
          <pc:sldMk cId="57442970" sldId="2725"/>
        </pc:sldMkLst>
        <pc:spChg chg="mod">
          <ac:chgData name="Xin Luo" userId="82312ee5779919a4" providerId="LiveId" clId="{B10D17D3-3A51-854C-A635-1C39A202C200}" dt="2023-03-04T02:32:01.973" v="4385" actId="403"/>
          <ac:spMkLst>
            <pc:docMk/>
            <pc:sldMk cId="57442970" sldId="2725"/>
            <ac:spMk id="2" creationId="{631AADB6-C88A-D817-4683-FC087E4E240F}"/>
          </ac:spMkLst>
        </pc:spChg>
        <pc:spChg chg="add del mod">
          <ac:chgData name="Xin Luo" userId="82312ee5779919a4" providerId="LiveId" clId="{B10D17D3-3A51-854C-A635-1C39A202C200}" dt="2023-03-01T07:09:00.564" v="1684" actId="478"/>
          <ac:spMkLst>
            <pc:docMk/>
            <pc:sldMk cId="57442970" sldId="2725"/>
            <ac:spMk id="4" creationId="{6E0E7525-DD48-9BE0-AA55-4AB1B5AB0AF8}"/>
          </ac:spMkLst>
        </pc:spChg>
        <pc:spChg chg="add del mod">
          <ac:chgData name="Xin Luo" userId="82312ee5779919a4" providerId="LiveId" clId="{B10D17D3-3A51-854C-A635-1C39A202C200}" dt="2023-03-01T07:51:00.839" v="2794" actId="478"/>
          <ac:spMkLst>
            <pc:docMk/>
            <pc:sldMk cId="57442970" sldId="2725"/>
            <ac:spMk id="4" creationId="{7154FD73-ECDF-6A1F-E3C5-6D6473CC5410}"/>
          </ac:spMkLst>
        </pc:spChg>
        <pc:spChg chg="add mod">
          <ac:chgData name="Xin Luo" userId="82312ee5779919a4" providerId="LiveId" clId="{B10D17D3-3A51-854C-A635-1C39A202C200}" dt="2023-03-01T07:14:15.793" v="1936" actId="1035"/>
          <ac:spMkLst>
            <pc:docMk/>
            <pc:sldMk cId="57442970" sldId="2725"/>
            <ac:spMk id="7" creationId="{62959DC6-89B8-A589-6622-E3331C39FC3C}"/>
          </ac:spMkLst>
        </pc:spChg>
        <pc:picChg chg="add mod">
          <ac:chgData name="Xin Luo" userId="82312ee5779919a4" providerId="LiveId" clId="{B10D17D3-3A51-854C-A635-1C39A202C200}" dt="2023-03-04T02:34:13.611" v="4393" actId="1035"/>
          <ac:picMkLst>
            <pc:docMk/>
            <pc:sldMk cId="57442970" sldId="2725"/>
            <ac:picMk id="6" creationId="{9183A3DA-EFC1-4E1A-414F-651FFAB091D0}"/>
          </ac:picMkLst>
        </pc:picChg>
      </pc:sldChg>
      <pc:sldChg chg="add del">
        <pc:chgData name="Xin Luo" userId="82312ee5779919a4" providerId="LiveId" clId="{B10D17D3-3A51-854C-A635-1C39A202C200}" dt="2023-03-01T07:05:06.405" v="1598"/>
        <pc:sldMkLst>
          <pc:docMk/>
          <pc:sldMk cId="4175269822" sldId="2725"/>
        </pc:sldMkLst>
      </pc:sldChg>
      <pc:sldChg chg="add del">
        <pc:chgData name="Xin Luo" userId="82312ee5779919a4" providerId="LiveId" clId="{B10D17D3-3A51-854C-A635-1C39A202C200}" dt="2023-03-01T07:33:58.417" v="1999" actId="2696"/>
        <pc:sldMkLst>
          <pc:docMk/>
          <pc:sldMk cId="2037340697" sldId="2726"/>
        </pc:sldMkLst>
      </pc:sldChg>
      <pc:sldChg chg="modSp add del mod">
        <pc:chgData name="Xin Luo" userId="82312ee5779919a4" providerId="LiveId" clId="{B10D17D3-3A51-854C-A635-1C39A202C200}" dt="2023-03-01T07:37:39.242" v="2283" actId="2696"/>
        <pc:sldMkLst>
          <pc:docMk/>
          <pc:sldMk cId="2258735290" sldId="2726"/>
        </pc:sldMkLst>
        <pc:spChg chg="mod">
          <ac:chgData name="Xin Luo" userId="82312ee5779919a4" providerId="LiveId" clId="{B10D17D3-3A51-854C-A635-1C39A202C200}" dt="2023-03-01T07:37:23.915" v="2262" actId="20577"/>
          <ac:spMkLst>
            <pc:docMk/>
            <pc:sldMk cId="2258735290" sldId="2726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7:37:34.195" v="2282" actId="20577"/>
          <ac:spMkLst>
            <pc:docMk/>
            <pc:sldMk cId="2258735290" sldId="2726"/>
            <ac:spMk id="14" creationId="{00000000-0000-0000-0000-000000000000}"/>
          </ac:spMkLst>
        </pc:spChg>
      </pc:sldChg>
      <pc:sldChg chg="modSp add mod">
        <pc:chgData name="Xin Luo" userId="82312ee5779919a4" providerId="LiveId" clId="{B10D17D3-3A51-854C-A635-1C39A202C200}" dt="2023-03-04T02:20:01.519" v="4120" actId="113"/>
        <pc:sldMkLst>
          <pc:docMk/>
          <pc:sldMk cId="4114066566" sldId="2726"/>
        </pc:sldMkLst>
        <pc:spChg chg="mod">
          <ac:chgData name="Xin Luo" userId="82312ee5779919a4" providerId="LiveId" clId="{B10D17D3-3A51-854C-A635-1C39A202C200}" dt="2023-03-01T07:41:27.034" v="2495" actId="1035"/>
          <ac:spMkLst>
            <pc:docMk/>
            <pc:sldMk cId="4114066566" sldId="2726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2:20:01.519" v="4120" actId="113"/>
          <ac:spMkLst>
            <pc:docMk/>
            <pc:sldMk cId="4114066566" sldId="2726"/>
            <ac:spMk id="17" creationId="{9E05FFCA-3371-AF5C-381D-71D984055F5A}"/>
          </ac:spMkLst>
        </pc:spChg>
      </pc:sldChg>
      <pc:sldChg chg="addSp delSp modSp add mod ord">
        <pc:chgData name="Xin Luo" userId="82312ee5779919a4" providerId="LiveId" clId="{B10D17D3-3A51-854C-A635-1C39A202C200}" dt="2023-03-04T02:22:49.634" v="4156" actId="20577"/>
        <pc:sldMkLst>
          <pc:docMk/>
          <pc:sldMk cId="623131075" sldId="2727"/>
        </pc:sldMkLst>
        <pc:spChg chg="add del mod">
          <ac:chgData name="Xin Luo" userId="82312ee5779919a4" providerId="LiveId" clId="{B10D17D3-3A51-854C-A635-1C39A202C200}" dt="2023-03-04T02:21:43.886" v="4131" actId="478"/>
          <ac:spMkLst>
            <pc:docMk/>
            <pc:sldMk cId="623131075" sldId="2727"/>
            <ac:spMk id="5" creationId="{913214EF-BBA3-95BD-757D-C451E214DD76}"/>
          </ac:spMkLst>
        </pc:spChg>
        <pc:spChg chg="mod">
          <ac:chgData name="Xin Luo" userId="82312ee5779919a4" providerId="LiveId" clId="{B10D17D3-3A51-854C-A635-1C39A202C200}" dt="2023-03-04T02:22:49.634" v="4156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addSp delSp modSp add mod">
        <pc:chgData name="Xin Luo" userId="82312ee5779919a4" providerId="LiveId" clId="{B10D17D3-3A51-854C-A635-1C39A202C200}" dt="2023-03-04T02:25:34.886" v="4245" actId="113"/>
        <pc:sldMkLst>
          <pc:docMk/>
          <pc:sldMk cId="1683372320" sldId="2728"/>
        </pc:sldMkLst>
        <pc:spChg chg="mod">
          <ac:chgData name="Xin Luo" userId="82312ee5779919a4" providerId="LiveId" clId="{B10D17D3-3A51-854C-A635-1C39A202C200}" dt="2023-03-01T08:15:30.267" v="2797" actId="2711"/>
          <ac:spMkLst>
            <pc:docMk/>
            <pc:sldMk cId="1683372320" sldId="2728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15:35.388" v="4029" actId="20577"/>
          <ac:spMkLst>
            <pc:docMk/>
            <pc:sldMk cId="1683372320" sldId="2728"/>
            <ac:spMk id="4" creationId="{DFE91C0B-C9F8-3FEC-3419-2DE0C6E6DC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5" creationId="{1B0BE935-AC9C-D1EE-AD6A-7C386013DA7C}"/>
          </ac:spMkLst>
        </pc:spChg>
        <pc:spChg chg="add mod">
          <ac:chgData name="Xin Luo" userId="82312ee5779919a4" providerId="LiveId" clId="{B10D17D3-3A51-854C-A635-1C39A202C200}" dt="2023-03-04T02:25:34.886" v="4245" actId="113"/>
          <ac:spMkLst>
            <pc:docMk/>
            <pc:sldMk cId="1683372320" sldId="2728"/>
            <ac:spMk id="6" creationId="{2CCD6DA1-1437-AB5B-BCA8-405D548B2F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7" creationId="{8A9C6DE8-75E5-EEB7-75DA-B8E0E87A7508}"/>
          </ac:spMkLst>
        </pc:spChg>
        <pc:spChg chg="del mod">
          <ac:chgData name="Xin Luo" userId="82312ee5779919a4" providerId="LiveId" clId="{B10D17D3-3A51-854C-A635-1C39A202C200}" dt="2023-03-04T02:15:38.307" v="4030" actId="478"/>
          <ac:spMkLst>
            <pc:docMk/>
            <pc:sldMk cId="1683372320" sldId="2728"/>
            <ac:spMk id="17" creationId="{9E05FFCA-3371-AF5C-381D-71D984055F5A}"/>
          </ac:spMkLst>
        </pc:spChg>
      </pc:sldChg>
      <pc:sldChg chg="delSp modSp add mod">
        <pc:chgData name="Xin Luo" userId="82312ee5779919a4" providerId="LiveId" clId="{B10D17D3-3A51-854C-A635-1C39A202C200}" dt="2023-03-04T02:52:21.019" v="4898" actId="20577"/>
        <pc:sldMkLst>
          <pc:docMk/>
          <pc:sldMk cId="240261692" sldId="2729"/>
        </pc:sldMkLst>
        <pc:spChg chg="mod">
          <ac:chgData name="Xin Luo" userId="82312ee5779919a4" providerId="LiveId" clId="{B10D17D3-3A51-854C-A635-1C39A202C200}" dt="2023-03-01T08:35:17.222" v="2819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4T02:52:21.019" v="4898" actId="20577"/>
          <ac:spMkLst>
            <pc:docMk/>
            <pc:sldMk cId="240261692" sldId="2729"/>
            <ac:spMk id="5" creationId="{FCD10A89-5E0E-5D73-1D4F-9E11D943B29C}"/>
          </ac:spMkLst>
        </pc:spChg>
        <pc:picChg chg="del">
          <ac:chgData name="Xin Luo" userId="82312ee5779919a4" providerId="LiveId" clId="{B10D17D3-3A51-854C-A635-1C39A202C200}" dt="2023-03-01T08:35:20.583" v="2820" actId="478"/>
          <ac:picMkLst>
            <pc:docMk/>
            <pc:sldMk cId="240261692" sldId="2729"/>
            <ac:picMk id="3074" creationId="{3E8CF22C-6E5D-0AAE-1F79-795E8B77EEF7}"/>
          </ac:picMkLst>
        </pc:picChg>
      </pc:sldChg>
      <pc:sldChg chg="delSp add mod">
        <pc:chgData name="Xin Luo" userId="82312ee5779919a4" providerId="LiveId" clId="{B10D17D3-3A51-854C-A635-1C39A202C200}" dt="2023-03-04T02:21:28.084" v="4127" actId="478"/>
        <pc:sldMkLst>
          <pc:docMk/>
          <pc:sldMk cId="736914780" sldId="2730"/>
        </pc:sldMkLst>
        <pc:spChg chg="del">
          <ac:chgData name="Xin Luo" userId="82312ee5779919a4" providerId="LiveId" clId="{B10D17D3-3A51-854C-A635-1C39A202C200}" dt="2023-03-04T02:21:28.084" v="4127" actId="478"/>
          <ac:spMkLst>
            <pc:docMk/>
            <pc:sldMk cId="736914780" sldId="2730"/>
            <ac:spMk id="5" creationId="{913214EF-BBA3-95BD-757D-C451E214DD76}"/>
          </ac:spMkLst>
        </pc:spChg>
      </pc:sldChg>
      <pc:sldChg chg="addSp delSp modSp add mod">
        <pc:chgData name="Xin Luo" userId="82312ee5779919a4" providerId="LiveId" clId="{B10D17D3-3A51-854C-A635-1C39A202C200}" dt="2023-03-04T03:51:10.104" v="4946" actId="20577"/>
        <pc:sldMkLst>
          <pc:docMk/>
          <pc:sldMk cId="3309691984" sldId="2731"/>
        </pc:sldMkLst>
        <pc:spChg chg="add del mod">
          <ac:chgData name="Xin Luo" userId="82312ee5779919a4" providerId="LiveId" clId="{B10D17D3-3A51-854C-A635-1C39A202C200}" dt="2023-03-04T02:30:44.123" v="4384"/>
          <ac:spMkLst>
            <pc:docMk/>
            <pc:sldMk cId="3309691984" sldId="2731"/>
            <ac:spMk id="2" creationId="{089F4E60-62E0-2B9F-D522-F40E6CF74A6E}"/>
          </ac:spMkLst>
        </pc:spChg>
        <pc:spChg chg="mod">
          <ac:chgData name="Xin Luo" userId="82312ee5779919a4" providerId="LiveId" clId="{B10D17D3-3A51-854C-A635-1C39A202C200}" dt="2023-03-04T02:26:05.734" v="4271" actId="20577"/>
          <ac:spMkLst>
            <pc:docMk/>
            <pc:sldMk cId="3309691984" sldId="2731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3:51:10.104" v="4946" actId="20577"/>
          <ac:spMkLst>
            <pc:docMk/>
            <pc:sldMk cId="3309691984" sldId="2731"/>
            <ac:spMk id="5" creationId="{1B0BE935-AC9C-D1EE-AD6A-7C386013DA7C}"/>
          </ac:spMkLst>
        </pc:spChg>
        <pc:spChg chg="del">
          <ac:chgData name="Xin Luo" userId="82312ee5779919a4" providerId="LiveId" clId="{B10D17D3-3A51-854C-A635-1C39A202C200}" dt="2023-03-04T02:23:28.089" v="4166" actId="478"/>
          <ac:spMkLst>
            <pc:docMk/>
            <pc:sldMk cId="3309691984" sldId="2731"/>
            <ac:spMk id="6" creationId="{2CCD6DA1-1437-AB5B-BCA8-405D548B2FB8}"/>
          </ac:spMkLst>
        </pc:spChg>
        <pc:spChg chg="del">
          <ac:chgData name="Xin Luo" userId="82312ee5779919a4" providerId="LiveId" clId="{B10D17D3-3A51-854C-A635-1C39A202C200}" dt="2023-03-04T02:25:55.810" v="4256" actId="478"/>
          <ac:spMkLst>
            <pc:docMk/>
            <pc:sldMk cId="3309691984" sldId="2731"/>
            <ac:spMk id="7" creationId="{8A9C6DE8-75E5-EEB7-75DA-B8E0E87A7508}"/>
          </ac:spMkLst>
        </pc:spChg>
      </pc:sldChg>
      <pc:sldChg chg="add del">
        <pc:chgData name="Xin Luo" userId="82312ee5779919a4" providerId="LiveId" clId="{B10D17D3-3A51-854C-A635-1C39A202C200}" dt="2023-03-04T02:23:57.461" v="4178"/>
        <pc:sldMkLst>
          <pc:docMk/>
          <pc:sldMk cId="636882973" sldId="2732"/>
        </pc:sldMkLst>
      </pc:sldChg>
      <pc:sldChg chg="addSp modSp add mod">
        <pc:chgData name="Xin Luo" userId="82312ee5779919a4" providerId="LiveId" clId="{B10D17D3-3A51-854C-A635-1C39A202C200}" dt="2023-03-04T02:45:16.670" v="4844" actId="1035"/>
        <pc:sldMkLst>
          <pc:docMk/>
          <pc:sldMk cId="1199790559" sldId="2732"/>
        </pc:sldMkLst>
        <pc:spChg chg="mod">
          <ac:chgData name="Xin Luo" userId="82312ee5779919a4" providerId="LiveId" clId="{B10D17D3-3A51-854C-A635-1C39A202C200}" dt="2023-03-04T02:36:32.822" v="4507" actId="20577"/>
          <ac:spMkLst>
            <pc:docMk/>
            <pc:sldMk cId="1199790559" sldId="2732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2:45:16.670" v="4844" actId="1035"/>
          <ac:spMkLst>
            <pc:docMk/>
            <pc:sldMk cId="1199790559" sldId="2732"/>
            <ac:spMk id="9" creationId="{D0806663-124A-FC93-799D-3E9155542C92}"/>
          </ac:spMkLst>
        </pc:sp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23:46.363" v="4174"/>
        <pc:sldMkLst>
          <pc:docMk/>
          <pc:sldMk cId="1709681614" sldId="2732"/>
        </pc:sldMkLst>
      </pc:sldChg>
      <pc:sldChg chg="add del">
        <pc:chgData name="Xin Luo" userId="82312ee5779919a4" providerId="LiveId" clId="{B10D17D3-3A51-854C-A635-1C39A202C200}" dt="2023-03-04T02:23:42.217" v="4171"/>
        <pc:sldMkLst>
          <pc:docMk/>
          <pc:sldMk cId="1869539113" sldId="2732"/>
        </pc:sldMkLst>
      </pc:sldChg>
      <pc:sldChg chg="add del">
        <pc:chgData name="Xin Luo" userId="82312ee5779919a4" providerId="LiveId" clId="{B10D17D3-3A51-854C-A635-1C39A202C200}" dt="2023-03-04T02:24:00.681" v="4180"/>
        <pc:sldMkLst>
          <pc:docMk/>
          <pc:sldMk cId="2562253795" sldId="2732"/>
        </pc:sldMkLst>
      </pc:sldChg>
      <pc:sldChg chg="add del">
        <pc:chgData name="Xin Luo" userId="82312ee5779919a4" providerId="LiveId" clId="{B10D17D3-3A51-854C-A635-1C39A202C200}" dt="2023-03-04T02:24:05.543" v="4182"/>
        <pc:sldMkLst>
          <pc:docMk/>
          <pc:sldMk cId="4062346908" sldId="2732"/>
        </pc:sldMkLst>
      </pc:sldChg>
      <pc:sldChg chg="addSp delSp modSp add mod">
        <pc:chgData name="Xin Luo" userId="82312ee5779919a4" providerId="LiveId" clId="{B10D17D3-3A51-854C-A635-1C39A202C200}" dt="2023-03-04T02:54:53.881" v="4905" actId="1076"/>
        <pc:sldMkLst>
          <pc:docMk/>
          <pc:sldMk cId="3625541778" sldId="2733"/>
        </pc:sldMkLst>
        <pc:spChg chg="mod">
          <ac:chgData name="Xin Luo" userId="82312ee5779919a4" providerId="LiveId" clId="{B10D17D3-3A51-854C-A635-1C39A202C200}" dt="2023-03-04T02:53:09.195" v="4899"/>
          <ac:spMkLst>
            <pc:docMk/>
            <pc:sldMk cId="3625541778" sldId="2733"/>
            <ac:spMk id="5" creationId="{FCD10A89-5E0E-5D73-1D4F-9E11D943B29C}"/>
          </ac:spMkLst>
        </pc:spChg>
        <pc:spChg chg="del">
          <ac:chgData name="Xin Luo" userId="82312ee5779919a4" providerId="LiveId" clId="{B10D17D3-3A51-854C-A635-1C39A202C200}" dt="2023-03-04T02:46:11.998" v="4878" actId="478"/>
          <ac:spMkLst>
            <pc:docMk/>
            <pc:sldMk cId="3625541778" sldId="2733"/>
            <ac:spMk id="9" creationId="{D0806663-124A-FC93-799D-3E9155542C92}"/>
          </ac:spMkLst>
        </pc:spChg>
        <pc:picChg chg="del">
          <ac:chgData name="Xin Luo" userId="82312ee5779919a4" providerId="LiveId" clId="{B10D17D3-3A51-854C-A635-1C39A202C200}" dt="2023-03-04T02:45:31.328" v="4868" actId="478"/>
          <ac:picMkLst>
            <pc:docMk/>
            <pc:sldMk cId="3625541778" sldId="2733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54:53.881" v="4905" actId="1076"/>
          <ac:picMkLst>
            <pc:docMk/>
            <pc:sldMk cId="3625541778" sldId="2733"/>
            <ac:picMk id="7" creationId="{D7FD8593-2387-9EBB-B64C-4F79275A1E99}"/>
          </ac:picMkLst>
        </pc:picChg>
        <pc:picChg chg="del">
          <ac:chgData name="Xin Luo" userId="82312ee5779919a4" providerId="LiveId" clId="{B10D17D3-3A51-854C-A635-1C39A202C200}" dt="2023-03-04T02:45:32.347" v="4869" actId="478"/>
          <ac:picMkLst>
            <pc:docMk/>
            <pc:sldMk cId="3625541778" sldId="2733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45:51.767" v="4871"/>
        <pc:sldMkLst>
          <pc:docMk/>
          <pc:sldMk cId="3578463388" sldId="2734"/>
        </pc:sldMkLst>
      </pc:sldChg>
    </pc:docChg>
  </pc:docChgLst>
  <pc:docChgLst>
    <pc:chgData name="Xin Luo" userId="82312ee5779919a4" providerId="LiveId" clId="{D466483C-9A35-F143-8B59-F41186F2D3B2}"/>
    <pc:docChg chg="addSld delSld modSld">
      <pc:chgData name="Xin Luo" userId="82312ee5779919a4" providerId="LiveId" clId="{D466483C-9A35-F143-8B59-F41186F2D3B2}" dt="2023-07-02T13:52:16.808" v="94" actId="2696"/>
      <pc:docMkLst>
        <pc:docMk/>
      </pc:docMkLst>
      <pc:sldChg chg="del">
        <pc:chgData name="Xin Luo" userId="82312ee5779919a4" providerId="LiveId" clId="{D466483C-9A35-F143-8B59-F41186F2D3B2}" dt="2023-07-02T13:51:48.306" v="3" actId="2696"/>
        <pc:sldMkLst>
          <pc:docMk/>
          <pc:sldMk cId="1153920038" sldId="2206"/>
        </pc:sldMkLst>
      </pc:sldChg>
      <pc:sldChg chg="del">
        <pc:chgData name="Xin Luo" userId="82312ee5779919a4" providerId="LiveId" clId="{D466483C-9A35-F143-8B59-F41186F2D3B2}" dt="2023-07-02T13:52:16.741" v="80" actId="2696"/>
        <pc:sldMkLst>
          <pc:docMk/>
          <pc:sldMk cId="1576120367" sldId="2387"/>
        </pc:sldMkLst>
      </pc:sldChg>
      <pc:sldChg chg="del">
        <pc:chgData name="Xin Luo" userId="82312ee5779919a4" providerId="LiveId" clId="{D466483C-9A35-F143-8B59-F41186F2D3B2}" dt="2023-07-02T13:52:16.795" v="93" actId="2696"/>
        <pc:sldMkLst>
          <pc:docMk/>
          <pc:sldMk cId="2415901206" sldId="2447"/>
        </pc:sldMkLst>
      </pc:sldChg>
      <pc:sldChg chg="del">
        <pc:chgData name="Xin Luo" userId="82312ee5779919a4" providerId="LiveId" clId="{D466483C-9A35-F143-8B59-F41186F2D3B2}" dt="2023-07-02T13:52:16.747" v="82" actId="2696"/>
        <pc:sldMkLst>
          <pc:docMk/>
          <pc:sldMk cId="4067577602" sldId="2605"/>
        </pc:sldMkLst>
      </pc:sldChg>
      <pc:sldChg chg="del">
        <pc:chgData name="Xin Luo" userId="82312ee5779919a4" providerId="LiveId" clId="{D466483C-9A35-F143-8B59-F41186F2D3B2}" dt="2023-07-02T13:52:16.749" v="83" actId="2696"/>
        <pc:sldMkLst>
          <pc:docMk/>
          <pc:sldMk cId="1602808061" sldId="2707"/>
        </pc:sldMkLst>
      </pc:sldChg>
      <pc:sldChg chg="del">
        <pc:chgData name="Xin Luo" userId="82312ee5779919a4" providerId="LiveId" clId="{D466483C-9A35-F143-8B59-F41186F2D3B2}" dt="2023-07-02T13:52:16.789" v="90" actId="2696"/>
        <pc:sldMkLst>
          <pc:docMk/>
          <pc:sldMk cId="1658607177" sldId="2708"/>
        </pc:sldMkLst>
      </pc:sldChg>
      <pc:sldChg chg="del">
        <pc:chgData name="Xin Luo" userId="82312ee5779919a4" providerId="LiveId" clId="{D466483C-9A35-F143-8B59-F41186F2D3B2}" dt="2023-07-02T13:52:16.756" v="86" actId="2696"/>
        <pc:sldMkLst>
          <pc:docMk/>
          <pc:sldMk cId="1257969106" sldId="2709"/>
        </pc:sldMkLst>
      </pc:sldChg>
      <pc:sldChg chg="del">
        <pc:chgData name="Xin Luo" userId="82312ee5779919a4" providerId="LiveId" clId="{D466483C-9A35-F143-8B59-F41186F2D3B2}" dt="2023-07-02T13:52:16.786" v="89" actId="2696"/>
        <pc:sldMkLst>
          <pc:docMk/>
          <pc:sldMk cId="2744383376" sldId="2711"/>
        </pc:sldMkLst>
      </pc:sldChg>
      <pc:sldChg chg="del">
        <pc:chgData name="Xin Luo" userId="82312ee5779919a4" providerId="LiveId" clId="{D466483C-9A35-F143-8B59-F41186F2D3B2}" dt="2023-07-02T13:52:16.739" v="79" actId="2696"/>
        <pc:sldMkLst>
          <pc:docMk/>
          <pc:sldMk cId="280619949" sldId="2714"/>
        </pc:sldMkLst>
      </pc:sldChg>
      <pc:sldChg chg="del">
        <pc:chgData name="Xin Luo" userId="82312ee5779919a4" providerId="LiveId" clId="{D466483C-9A35-F143-8B59-F41186F2D3B2}" dt="2023-07-02T13:52:16.726" v="74" actId="2696"/>
        <pc:sldMkLst>
          <pc:docMk/>
          <pc:sldMk cId="3852391939" sldId="2715"/>
        </pc:sldMkLst>
      </pc:sldChg>
      <pc:sldChg chg="del">
        <pc:chgData name="Xin Luo" userId="82312ee5779919a4" providerId="LiveId" clId="{D466483C-9A35-F143-8B59-F41186F2D3B2}" dt="2023-07-02T13:52:16.753" v="84" actId="2696"/>
        <pc:sldMkLst>
          <pc:docMk/>
          <pc:sldMk cId="3026715585" sldId="2716"/>
        </pc:sldMkLst>
      </pc:sldChg>
      <pc:sldChg chg="del">
        <pc:chgData name="Xin Luo" userId="82312ee5779919a4" providerId="LiveId" clId="{D466483C-9A35-F143-8B59-F41186F2D3B2}" dt="2023-07-02T13:52:16.728" v="75" actId="2696"/>
        <pc:sldMkLst>
          <pc:docMk/>
          <pc:sldMk cId="4136986794" sldId="2717"/>
        </pc:sldMkLst>
      </pc:sldChg>
      <pc:sldChg chg="del">
        <pc:chgData name="Xin Luo" userId="82312ee5779919a4" providerId="LiveId" clId="{D466483C-9A35-F143-8B59-F41186F2D3B2}" dt="2023-07-02T13:52:16.755" v="85" actId="2696"/>
        <pc:sldMkLst>
          <pc:docMk/>
          <pc:sldMk cId="1778017482" sldId="2718"/>
        </pc:sldMkLst>
      </pc:sldChg>
      <pc:sldChg chg="del">
        <pc:chgData name="Xin Luo" userId="82312ee5779919a4" providerId="LiveId" clId="{D466483C-9A35-F143-8B59-F41186F2D3B2}" dt="2023-07-02T13:52:16.731" v="76" actId="2696"/>
        <pc:sldMkLst>
          <pc:docMk/>
          <pc:sldMk cId="1858913004" sldId="2719"/>
        </pc:sldMkLst>
      </pc:sldChg>
      <pc:sldChg chg="del">
        <pc:chgData name="Xin Luo" userId="82312ee5779919a4" providerId="LiveId" clId="{D466483C-9A35-F143-8B59-F41186F2D3B2}" dt="2023-07-02T13:52:16.734" v="77" actId="2696"/>
        <pc:sldMkLst>
          <pc:docMk/>
          <pc:sldMk cId="3480831675" sldId="2720"/>
        </pc:sldMkLst>
      </pc:sldChg>
      <pc:sldChg chg="del">
        <pc:chgData name="Xin Luo" userId="82312ee5779919a4" providerId="LiveId" clId="{D466483C-9A35-F143-8B59-F41186F2D3B2}" dt="2023-07-02T13:52:16.723" v="73" actId="2696"/>
        <pc:sldMkLst>
          <pc:docMk/>
          <pc:sldMk cId="769179569" sldId="2723"/>
        </pc:sldMkLst>
      </pc:sldChg>
      <pc:sldChg chg="del">
        <pc:chgData name="Xin Luo" userId="82312ee5779919a4" providerId="LiveId" clId="{D466483C-9A35-F143-8B59-F41186F2D3B2}" dt="2023-07-02T13:52:16.737" v="78" actId="2696"/>
        <pc:sldMkLst>
          <pc:docMk/>
          <pc:sldMk cId="57442970" sldId="2725"/>
        </pc:sldMkLst>
      </pc:sldChg>
      <pc:sldChg chg="del">
        <pc:chgData name="Xin Luo" userId="82312ee5779919a4" providerId="LiveId" clId="{D466483C-9A35-F143-8B59-F41186F2D3B2}" dt="2023-07-02T13:52:16.783" v="88" actId="2696"/>
        <pc:sldMkLst>
          <pc:docMk/>
          <pc:sldMk cId="4114066566" sldId="2726"/>
        </pc:sldMkLst>
      </pc:sldChg>
      <pc:sldChg chg="del">
        <pc:chgData name="Xin Luo" userId="82312ee5779919a4" providerId="LiveId" clId="{D466483C-9A35-F143-8B59-F41186F2D3B2}" dt="2023-07-02T13:52:16.758" v="87" actId="2696"/>
        <pc:sldMkLst>
          <pc:docMk/>
          <pc:sldMk cId="1683372320" sldId="2728"/>
        </pc:sldMkLst>
      </pc:sldChg>
      <pc:sldChg chg="del">
        <pc:chgData name="Xin Luo" userId="82312ee5779919a4" providerId="LiveId" clId="{D466483C-9A35-F143-8B59-F41186F2D3B2}" dt="2023-07-02T13:52:16.744" v="81" actId="2696"/>
        <pc:sldMkLst>
          <pc:docMk/>
          <pc:sldMk cId="240261692" sldId="2729"/>
        </pc:sldMkLst>
      </pc:sldChg>
      <pc:sldChg chg="del">
        <pc:chgData name="Xin Luo" userId="82312ee5779919a4" providerId="LiveId" clId="{D466483C-9A35-F143-8B59-F41186F2D3B2}" dt="2023-07-02T13:52:16.720" v="72" actId="2696"/>
        <pc:sldMkLst>
          <pc:docMk/>
          <pc:sldMk cId="736914780" sldId="2730"/>
        </pc:sldMkLst>
      </pc:sldChg>
      <pc:sldChg chg="del">
        <pc:chgData name="Xin Luo" userId="82312ee5779919a4" providerId="LiveId" clId="{D466483C-9A35-F143-8B59-F41186F2D3B2}" dt="2023-07-02T13:52:16.808" v="94" actId="2696"/>
        <pc:sldMkLst>
          <pc:docMk/>
          <pc:sldMk cId="3309691984" sldId="2731"/>
        </pc:sldMkLst>
      </pc:sldChg>
      <pc:sldChg chg="del">
        <pc:chgData name="Xin Luo" userId="82312ee5779919a4" providerId="LiveId" clId="{D466483C-9A35-F143-8B59-F41186F2D3B2}" dt="2023-07-02T13:52:16.791" v="91" actId="2696"/>
        <pc:sldMkLst>
          <pc:docMk/>
          <pc:sldMk cId="1199790559" sldId="2732"/>
        </pc:sldMkLst>
      </pc:sldChg>
      <pc:sldChg chg="del">
        <pc:chgData name="Xin Luo" userId="82312ee5779919a4" providerId="LiveId" clId="{D466483C-9A35-F143-8B59-F41186F2D3B2}" dt="2023-07-02T13:52:16.793" v="92" actId="2696"/>
        <pc:sldMkLst>
          <pc:docMk/>
          <pc:sldMk cId="3625541778" sldId="2733"/>
        </pc:sldMkLst>
      </pc:sldChg>
      <pc:sldChg chg="modSp add del mod setBg">
        <pc:chgData name="Xin Luo" userId="82312ee5779919a4" providerId="LiveId" clId="{D466483C-9A35-F143-8B59-F41186F2D3B2}" dt="2023-07-02T13:52:09.702" v="71" actId="20577"/>
        <pc:sldMkLst>
          <pc:docMk/>
          <pc:sldMk cId="2241021106" sldId="2734"/>
        </pc:sldMkLst>
        <pc:spChg chg="mod">
          <ac:chgData name="Xin Luo" userId="82312ee5779919a4" providerId="LiveId" clId="{D466483C-9A35-F143-8B59-F41186F2D3B2}" dt="2023-07-02T13:52:09.702" v="71" actId="20577"/>
          <ac:spMkLst>
            <pc:docMk/>
            <pc:sldMk cId="2241021106" sldId="2734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74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088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206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F022B-419A-5C1E-27E0-9A62CBE18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1B8EE8-7559-D57A-470C-8B4EFD5D3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7E0C5B-9237-CF76-DDB7-6B50D9E0D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数据分区便于下载</a:t>
            </a:r>
          </a:p>
        </p:txBody>
      </p:sp>
    </p:spTree>
    <p:extLst>
      <p:ext uri="{BB962C8B-B14F-4D97-AF65-F5344CB8AC3E}">
        <p14:creationId xmlns:p14="http://schemas.microsoft.com/office/powerpoint/2010/main" val="4179345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4114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33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27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0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724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43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97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2104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027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281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search.earthdata.nasa.gov/search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ICESat-2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测高数据获取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及查看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8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BF8A9A-03FE-2516-7E19-C8FD65DBFB0D}"/>
              </a:ext>
            </a:extLst>
          </p:cNvPr>
          <p:cNvSpPr txBox="1"/>
          <p:nvPr/>
        </p:nvSpPr>
        <p:spPr>
          <a:xfrm>
            <a:off x="5305926" y="391031"/>
            <a:ext cx="351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卫星测高原理及应用课程</a:t>
            </a:r>
          </a:p>
        </p:txBody>
      </p:sp>
    </p:spTree>
    <p:extLst>
      <p:ext uri="{BB962C8B-B14F-4D97-AF65-F5344CB8AC3E}">
        <p14:creationId xmlns:p14="http://schemas.microsoft.com/office/powerpoint/2010/main" val="22410211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三、数据查看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21798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A5D2FB-3BFD-FED0-BB13-33FC7299D1D4}"/>
              </a:ext>
            </a:extLst>
          </p:cNvPr>
          <p:cNvGrpSpPr/>
          <p:nvPr/>
        </p:nvGrpSpPr>
        <p:grpSpPr>
          <a:xfrm>
            <a:off x="395208" y="1687607"/>
            <a:ext cx="8331438" cy="4625411"/>
            <a:chOff x="395208" y="1680883"/>
            <a:chExt cx="8331438" cy="46254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05FFCA-3371-AF5C-381D-71D984055F5A}"/>
                </a:ext>
              </a:extLst>
            </p:cNvPr>
            <p:cNvSpPr txBox="1"/>
            <p:nvPr/>
          </p:nvSpPr>
          <p:spPr>
            <a:xfrm>
              <a:off x="544943" y="5927151"/>
              <a:ext cx="8054111" cy="379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266700">
                <a:lnSpc>
                  <a:spcPct val="150000"/>
                </a:lnSpc>
                <a:spcBef>
                  <a:spcPts val="1200"/>
                </a:spcBef>
              </a:pPr>
              <a:r>
                <a:rPr lang="zh-CN" altLang="en-US" sz="1400" kern="0" dirty="0">
                  <a:solidFill>
                    <a:srgbClr val="000000"/>
                  </a:solidFill>
                  <a:latin typeface="+mn-ea"/>
                  <a:ea typeface="+mn-ea"/>
                </a:rPr>
                <a:t>图片来源：</a:t>
              </a:r>
              <a:r>
                <a:rPr lang="en-US" sz="1400" b="0" i="1" dirty="0">
                  <a:solidFill>
                    <a:srgbClr val="051729"/>
                  </a:solidFill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https://</a:t>
              </a:r>
              <a:r>
                <a:rPr lang="en-US" sz="1400" b="0" i="1" dirty="0" err="1">
                  <a:solidFill>
                    <a:srgbClr val="051729"/>
                  </a:solidFill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doi.org</a:t>
              </a:r>
              <a:r>
                <a:rPr lang="en-US" sz="1400" b="0" i="1" dirty="0">
                  <a:solidFill>
                    <a:srgbClr val="051729"/>
                  </a:solidFill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/10.1016/j.rse.2019.111352</a:t>
              </a:r>
              <a:endParaRPr lang="en-US" altLang="zh-CN" sz="14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1028" name="Picture 4" descr="The mission and support of ICESat-2 data | National Snow and Ice Data Center">
              <a:extLst>
                <a:ext uri="{FF2B5EF4-FFF2-40B4-BE49-F238E27FC236}">
                  <a16:creationId xmlns:a16="http://schemas.microsoft.com/office/drawing/2014/main" id="{46448479-9298-D600-CC59-A4F9EF66B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08" y="1680883"/>
              <a:ext cx="8331438" cy="4235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0153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CEE5728-0B8C-6E2C-8618-FDAC114B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55" y="901345"/>
            <a:ext cx="5403367" cy="587668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三、数据查看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88030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E5F134-17E5-3481-E270-0A50226BDA58}"/>
              </a:ext>
            </a:extLst>
          </p:cNvPr>
          <p:cNvSpPr txBox="1"/>
          <p:nvPr/>
        </p:nvSpPr>
        <p:spPr>
          <a:xfrm>
            <a:off x="3207154" y="6391537"/>
            <a:ext cx="5818094" cy="37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  <a:spcBef>
                <a:spcPts val="1200"/>
              </a:spcBef>
            </a:pPr>
            <a:r>
              <a:rPr lang="zh-CN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图片来源：</a:t>
            </a:r>
            <a:r>
              <a:rPr lang="en-US" sz="1400" b="0" i="1" dirty="0">
                <a:solidFill>
                  <a:srgbClr val="0517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NSIDC</a:t>
            </a:r>
            <a:endParaRPr lang="en-US" altLang="zh-CN" sz="14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055E9-B435-211A-6EC6-A8FC2F480986}"/>
              </a:ext>
            </a:extLst>
          </p:cNvPr>
          <p:cNvSpPr txBox="1"/>
          <p:nvPr/>
        </p:nvSpPr>
        <p:spPr>
          <a:xfrm>
            <a:off x="140993" y="1550519"/>
            <a:ext cx="3309436" cy="4412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ICESat-2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数据产品分为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L1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L2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L3A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、以及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L3B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四级别数据。包含遥测辅助数据、全球定位光子数据、陆地冰川冰盖高程数据等。</a:t>
            </a:r>
            <a:endParaRPr lang="en-US" altLang="zh-CN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10392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61CF3-5001-E37A-A884-75F42F56A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951FFE4-0A79-3C07-F05A-299238AD0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三、数据查看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AE646-41D2-EBD0-B61E-2B9210B9424A}"/>
              </a:ext>
            </a:extLst>
          </p:cNvPr>
          <p:cNvSpPr txBox="1"/>
          <p:nvPr/>
        </p:nvSpPr>
        <p:spPr>
          <a:xfrm>
            <a:off x="317665" y="888030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66FC1-35EE-5047-461B-3EC619675E4C}"/>
              </a:ext>
            </a:extLst>
          </p:cNvPr>
          <p:cNvSpPr txBox="1"/>
          <p:nvPr/>
        </p:nvSpPr>
        <p:spPr>
          <a:xfrm>
            <a:off x="140993" y="1550519"/>
            <a:ext cx="8119292" cy="667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ICESat-2 ATL06 Land Ice Height data: 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数据分区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BDA0C5-FA99-2E90-4B17-3B7CC7B5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2300350"/>
            <a:ext cx="8031028" cy="43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514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三、数据查看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88030"/>
            <a:ext cx="8446325" cy="5132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 ICESat-2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数据读入：</a:t>
            </a:r>
            <a:r>
              <a:rPr lang="en-US" altLang="zh-CN" sz="2800" kern="0" dirty="0">
                <a:solidFill>
                  <a:srgbClr val="000000"/>
                </a:solidFill>
                <a:latin typeface="+mn-ea"/>
                <a:ea typeface="+mn-ea"/>
              </a:rPr>
              <a:t>h5py.File(path, ‘r’)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 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数据轨道可视化：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plt.plot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20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有效数据筛选：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np.where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20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4. 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数据高程信息查看：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plt.scatter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20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5. 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不同波束数据轨迹可视化：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plt.scatter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BC28E-28E2-E219-0795-BA0C096C041F}"/>
              </a:ext>
            </a:extLst>
          </p:cNvPr>
          <p:cNvSpPr txBox="1"/>
          <p:nvPr/>
        </p:nvSpPr>
        <p:spPr>
          <a:xfrm>
            <a:off x="6655442" y="6246258"/>
            <a:ext cx="244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ea"/>
                <a:ea typeface="+mn-ea"/>
              </a:rPr>
              <a:t>… </a:t>
            </a:r>
            <a:r>
              <a:rPr lang="en-CN" sz="2000" dirty="0">
                <a:solidFill>
                  <a:schemeClr val="accent2"/>
                </a:solidFill>
                <a:latin typeface="+mn-ea"/>
                <a:ea typeface="+mn-ea"/>
              </a:rPr>
              <a:t>附代码讲解</a:t>
            </a:r>
          </a:p>
        </p:txBody>
      </p:sp>
    </p:spTree>
    <p:extLst>
      <p:ext uri="{BB962C8B-B14F-4D97-AF65-F5344CB8AC3E}">
        <p14:creationId xmlns:p14="http://schemas.microsoft.com/office/powerpoint/2010/main" val="11204175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三、数据查看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5326" y="1593338"/>
            <a:ext cx="8143724" cy="3160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1.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 利用</a:t>
            </a:r>
            <a:r>
              <a:rPr lang="en-US" altLang="zh-CN" sz="2200" kern="0" dirty="0" err="1">
                <a:solidFill>
                  <a:srgbClr val="000000"/>
                </a:solidFill>
                <a:latin typeface="+mn-ea"/>
                <a:ea typeface="+mn-ea"/>
              </a:rPr>
              <a:t>icepyx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开源库批量获取</a:t>
            </a: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icesat-2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数据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2.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 查看</a:t>
            </a: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icesat-2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不同波束数据高程信息。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01839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2543116"/>
            <a:ext cx="5221533" cy="592217"/>
            <a:chOff x="2121802" y="2099233"/>
            <a:chExt cx="5221533" cy="592217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099233"/>
              <a:ext cx="464553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Earthdata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网站获取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946498"/>
            <a:ext cx="5718900" cy="584775"/>
            <a:chOff x="2121802" y="3502615"/>
            <a:chExt cx="5718900" cy="584775"/>
          </a:xfrm>
        </p:grpSpPr>
        <p:sp>
          <p:nvSpPr>
            <p:cNvPr id="13" name="椭圆 1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编程获取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300960" y="1262844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0A90CD-EBC2-9891-7094-5337C3ABF844}"/>
              </a:ext>
            </a:extLst>
          </p:cNvPr>
          <p:cNvGrpSpPr/>
          <p:nvPr/>
        </p:nvGrpSpPr>
        <p:grpSpPr>
          <a:xfrm>
            <a:off x="2130680" y="5302768"/>
            <a:ext cx="5718900" cy="584775"/>
            <a:chOff x="2121802" y="3502615"/>
            <a:chExt cx="5718900" cy="584775"/>
          </a:xfrm>
        </p:grpSpPr>
        <p:sp>
          <p:nvSpPr>
            <p:cNvPr id="4" name="椭圆 12">
              <a:extLst>
                <a:ext uri="{FF2B5EF4-FFF2-40B4-BE49-F238E27FC236}">
                  <a16:creationId xmlns:a16="http://schemas.microsoft.com/office/drawing/2014/main" id="{111DEBFC-DEA2-2FCE-6A7B-36FE0F1DF7B1}"/>
                </a:ext>
              </a:extLst>
            </p:cNvPr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5" name="矩形 13">
              <a:extLst>
                <a:ext uri="{FF2B5EF4-FFF2-40B4-BE49-F238E27FC236}">
                  <a16:creationId xmlns:a16="http://schemas.microsoft.com/office/drawing/2014/main" id="{BC1FF889-5A09-E4D5-6AF5-3DB547936C39}"/>
                </a:ext>
              </a:extLst>
            </p:cNvPr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ICESat-2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数据查看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720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4000" b="1" dirty="0" err="1">
                <a:latin typeface="微软雅黑" pitchFamily="34" charset="-122"/>
                <a:ea typeface="微软雅黑" pitchFamily="34" charset="-122"/>
              </a:rPr>
              <a:t>Earthdata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网站获取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3351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+mn-ea"/>
              </a:rPr>
              <a:t>ICESat-2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794A8-ACE0-2239-6CD9-F3A0F2BE2DD5}"/>
              </a:ext>
            </a:extLst>
          </p:cNvPr>
          <p:cNvSpPr txBox="1"/>
          <p:nvPr/>
        </p:nvSpPr>
        <p:spPr>
          <a:xfrm>
            <a:off x="317665" y="941970"/>
            <a:ext cx="8529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实验区域及遥感影像数据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影像：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，获取时间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2022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日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角点坐标：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[94.56, 30.38, 95.04, 30.77]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D73FB6-F815-F8AC-40D7-7DFCC330DA4F}"/>
              </a:ext>
            </a:extLst>
          </p:cNvPr>
          <p:cNvGrpSpPr/>
          <p:nvPr/>
        </p:nvGrpSpPr>
        <p:grpSpPr>
          <a:xfrm>
            <a:off x="317665" y="2631343"/>
            <a:ext cx="8482121" cy="4002797"/>
            <a:chOff x="139364" y="2501835"/>
            <a:chExt cx="8482121" cy="4002797"/>
          </a:xfrm>
        </p:grpSpPr>
        <p:pic>
          <p:nvPicPr>
            <p:cNvPr id="12" name="Picture 11" descr="A map of a mountain range&#10;&#10;Description automatically generated">
              <a:extLst>
                <a:ext uri="{FF2B5EF4-FFF2-40B4-BE49-F238E27FC236}">
                  <a16:creationId xmlns:a16="http://schemas.microsoft.com/office/drawing/2014/main" id="{188DDC74-C101-5451-576D-F130AE03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364" y="2685230"/>
              <a:ext cx="4005916" cy="3637496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393D8A3-B074-A9CC-D23B-DB5178F0B2F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96154" y="2501836"/>
              <a:ext cx="2232163" cy="190034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625B90-6F0C-45D7-62C7-A14E2FBB45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96154" y="4464946"/>
              <a:ext cx="2245225" cy="2028454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" name="Picture 3" descr="A aerial view of a mountain range&#10;&#10;Description automatically generated">
              <a:extLst>
                <a:ext uri="{FF2B5EF4-FFF2-40B4-BE49-F238E27FC236}">
                  <a16:creationId xmlns:a16="http://schemas.microsoft.com/office/drawing/2014/main" id="{8C5E4977-2343-D0AC-D540-768803D9D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046" y="2501835"/>
              <a:ext cx="4261439" cy="4002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9989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03F3AD8-0D46-D870-7738-97155E35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233" y="2747145"/>
            <a:ext cx="6304786" cy="400062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 err="1">
                <a:latin typeface="+mn-ea"/>
              </a:rPr>
              <a:t>ICESat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5326" y="1583289"/>
            <a:ext cx="77521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</a:pPr>
            <a:r>
              <a:rPr lang="en-US" altLang="zh-CN" sz="2000" b="1" kern="0" dirty="0">
                <a:solidFill>
                  <a:srgbClr val="000000"/>
                </a:solidFill>
                <a:latin typeface="+mn-ea"/>
                <a:ea typeface="+mn-ea"/>
              </a:rPr>
              <a:t>NASA EARTHDATA</a:t>
            </a:r>
            <a:r>
              <a:rPr lang="en-US" altLang="zh-CN" sz="2000" kern="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zh-CN" sz="1800" kern="0" dirty="0">
                <a:solidFill>
                  <a:srgbClr val="000000"/>
                </a:solidFill>
                <a:latin typeface="+mn-ea"/>
                <a:ea typeface="+mn-ea"/>
                <a:hlinkClick r:id="rId4"/>
              </a:rPr>
              <a:t>https://search.earthdata.nasa.gov/search</a:t>
            </a:r>
            <a:endParaRPr lang="en-US" altLang="zh-CN" sz="18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spcBef>
                <a:spcPts val="1200"/>
              </a:spcBef>
            </a:pPr>
            <a:r>
              <a:rPr lang="zh-CN" altLang="en-US" sz="1800" b="1" kern="0" dirty="0">
                <a:solidFill>
                  <a:srgbClr val="000000"/>
                </a:solidFill>
                <a:latin typeface="+mn-ea"/>
                <a:ea typeface="+mn-ea"/>
              </a:rPr>
              <a:t>数据产品</a:t>
            </a:r>
            <a:r>
              <a:rPr lang="zh-CN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r>
              <a:rPr lang="en-US" altLang="zh-CN" sz="1800" kern="0" dirty="0">
                <a:solidFill>
                  <a:srgbClr val="000000"/>
                </a:solidFill>
                <a:latin typeface="+mn-ea"/>
                <a:ea typeface="+mn-ea"/>
              </a:rPr>
              <a:t>ATL06 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91730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数据获取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C273D-AA79-F510-7329-48F28B8FA78E}"/>
              </a:ext>
            </a:extLst>
          </p:cNvPr>
          <p:cNvSpPr txBox="1"/>
          <p:nvPr/>
        </p:nvSpPr>
        <p:spPr>
          <a:xfrm>
            <a:off x="500983" y="2532297"/>
            <a:ext cx="947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solidFill>
                  <a:schemeClr val="accent2"/>
                </a:solidFill>
                <a:latin typeface="+mn-ea"/>
                <a:ea typeface="+mn-ea"/>
              </a:rPr>
              <a:t>搜索icesat-2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A13ADD-2297-719A-655B-232D22B2AF9F}"/>
              </a:ext>
            </a:extLst>
          </p:cNvPr>
          <p:cNvCxnSpPr>
            <a:cxnSpLocks/>
            <a:stCxn id="7" idx="2"/>
            <a:endCxn id="6" idx="2"/>
          </p:cNvCxnSpPr>
          <p:nvPr/>
        </p:nvCxnSpPr>
        <p:spPr bwMode="auto">
          <a:xfrm>
            <a:off x="974685" y="3055517"/>
            <a:ext cx="363756" cy="1436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C5681E-C001-FCDB-FF91-0747A55D165A}"/>
              </a:ext>
            </a:extLst>
          </p:cNvPr>
          <p:cNvSpPr/>
          <p:nvPr/>
        </p:nvSpPr>
        <p:spPr>
          <a:xfrm>
            <a:off x="1338441" y="2991945"/>
            <a:ext cx="818016" cy="41449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D96422-156C-273D-707C-EA2FCA231A8B}"/>
              </a:ext>
            </a:extLst>
          </p:cNvPr>
          <p:cNvSpPr/>
          <p:nvPr/>
        </p:nvSpPr>
        <p:spPr>
          <a:xfrm>
            <a:off x="7154900" y="2812958"/>
            <a:ext cx="818016" cy="41449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B0EA2-0349-1946-B3B1-BA77DDE72746}"/>
              </a:ext>
            </a:extLst>
          </p:cNvPr>
          <p:cNvSpPr txBox="1"/>
          <p:nvPr/>
        </p:nvSpPr>
        <p:spPr>
          <a:xfrm>
            <a:off x="7872928" y="2262991"/>
            <a:ext cx="947403" cy="485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/>
                </a:solidFill>
                <a:latin typeface="+mn-ea"/>
                <a:ea typeface="+mn-ea"/>
              </a:rPr>
              <a:t>提前注册并登陆</a:t>
            </a:r>
            <a:endParaRPr lang="en-CN" sz="14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10D17E-7C89-B012-BEF4-E844F7A1BD26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 bwMode="auto">
          <a:xfrm flipH="1">
            <a:off x="7972916" y="2748460"/>
            <a:ext cx="373714" cy="27174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1310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编程获取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89706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+mn-ea"/>
              </a:rPr>
              <a:t>编程获取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62687"/>
            <a:ext cx="8354848" cy="5782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Icepyx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开源库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icepyx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是由</a:t>
            </a:r>
            <a:r>
              <a:rPr lang="en-US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数据用户、开发人员和科研人员开发的用于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数据批量下载的开源软件包。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主要功能及函数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数据查询：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icepyx.Query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数据预定：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order_granules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数据下载：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download_granules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5EC01-91B7-8225-9071-4515408CDC9E}"/>
              </a:ext>
            </a:extLst>
          </p:cNvPr>
          <p:cNvSpPr txBox="1"/>
          <p:nvPr/>
        </p:nvSpPr>
        <p:spPr>
          <a:xfrm>
            <a:off x="6556716" y="6245057"/>
            <a:ext cx="2587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solidFill>
                  <a:schemeClr val="accent2"/>
                </a:solidFill>
                <a:latin typeface="+mn-ea"/>
                <a:ea typeface="+mn-ea"/>
              </a:rPr>
              <a:t>…附代码演示</a:t>
            </a:r>
          </a:p>
        </p:txBody>
      </p:sp>
    </p:spTree>
    <p:extLst>
      <p:ext uri="{BB962C8B-B14F-4D97-AF65-F5344CB8AC3E}">
        <p14:creationId xmlns:p14="http://schemas.microsoft.com/office/powerpoint/2010/main" val="3412097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三、数据查看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33715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三、数据查看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5326" y="1593338"/>
            <a:ext cx="814372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kern="0" dirty="0">
                <a:solidFill>
                  <a:schemeClr val="bg2"/>
                </a:solidFill>
                <a:latin typeface="+mn-ea"/>
                <a:ea typeface="+mn-ea"/>
              </a:rPr>
              <a:t>利用</a:t>
            </a:r>
            <a:r>
              <a:rPr lang="en-US" altLang="zh-CN" kern="0" dirty="0" err="1">
                <a:solidFill>
                  <a:schemeClr val="bg2"/>
                </a:solidFill>
                <a:latin typeface="+mn-ea"/>
                <a:ea typeface="+mn-ea"/>
              </a:rPr>
              <a:t>icepyx</a:t>
            </a:r>
            <a:r>
              <a:rPr lang="zh-CN" altLang="en-US" kern="0" dirty="0">
                <a:solidFill>
                  <a:schemeClr val="bg2"/>
                </a:solidFill>
                <a:latin typeface="+mn-ea"/>
                <a:ea typeface="+mn-ea"/>
              </a:rPr>
              <a:t>开源</a:t>
            </a:r>
            <a:r>
              <a:rPr lang="en-US" altLang="zh-CN" kern="0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kern="0" dirty="0">
                <a:solidFill>
                  <a:schemeClr val="bg2"/>
                </a:solidFill>
                <a:latin typeface="+mn-ea"/>
                <a:ea typeface="+mn-ea"/>
              </a:rPr>
              <a:t>库获取。获取源仍为：</a:t>
            </a:r>
            <a:r>
              <a:rPr lang="en-US" altLang="zh-CN" sz="2200" kern="0" dirty="0" err="1">
                <a:solidFill>
                  <a:schemeClr val="bg2"/>
                </a:solidFill>
                <a:latin typeface="+mn-ea"/>
                <a:ea typeface="+mn-ea"/>
              </a:rPr>
              <a:t>EarthData</a:t>
            </a:r>
            <a:r>
              <a:rPr lang="en-US" altLang="zh-CN" sz="2200" kern="0" dirty="0">
                <a:solidFill>
                  <a:schemeClr val="bg2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A55DF-4588-8136-CCA6-FFA2E4DFB6E9}"/>
              </a:ext>
            </a:extLst>
          </p:cNvPr>
          <p:cNvSpPr txBox="1"/>
          <p:nvPr/>
        </p:nvSpPr>
        <p:spPr>
          <a:xfrm>
            <a:off x="6655442" y="6246258"/>
            <a:ext cx="244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ea"/>
                <a:ea typeface="+mn-ea"/>
              </a:rPr>
              <a:t>… </a:t>
            </a:r>
            <a:r>
              <a:rPr lang="en-CN" sz="2000" dirty="0">
                <a:solidFill>
                  <a:schemeClr val="accent2"/>
                </a:solidFill>
                <a:latin typeface="+mn-ea"/>
                <a:ea typeface="+mn-ea"/>
              </a:rPr>
              <a:t>附代码讲解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A540716E-BD73-3A3D-87C3-02B9DD42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6" y="3661062"/>
            <a:ext cx="4225264" cy="21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629F94-472A-7B28-B925-4FA3FBF49D96}"/>
              </a:ext>
            </a:extLst>
          </p:cNvPr>
          <p:cNvSpPr txBox="1"/>
          <p:nvPr/>
        </p:nvSpPr>
        <p:spPr>
          <a:xfrm>
            <a:off x="0" y="2464249"/>
            <a:ext cx="44615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spcBef>
                <a:spcPts val="1200"/>
              </a:spcBef>
            </a:pPr>
            <a:r>
              <a:rPr lang="en-US" altLang="zh-CN" sz="3600" b="1" kern="0" dirty="0" err="1">
                <a:solidFill>
                  <a:schemeClr val="accent2"/>
                </a:solidFill>
                <a:latin typeface="+mn-ea"/>
                <a:ea typeface="+mn-ea"/>
              </a:rPr>
              <a:t>icepyx</a:t>
            </a:r>
            <a:r>
              <a:rPr lang="en-US" altLang="zh-CN" sz="3600" kern="0" dirty="0">
                <a:solidFill>
                  <a:schemeClr val="accent2"/>
                </a:solidFill>
                <a:latin typeface="+mn-ea"/>
                <a:ea typeface="+mn-ea"/>
              </a:rPr>
              <a:t>: </a:t>
            </a:r>
          </a:p>
          <a:p>
            <a:pPr indent="266700">
              <a:spcBef>
                <a:spcPts val="1200"/>
              </a:spcBef>
            </a:pPr>
            <a:r>
              <a:rPr lang="en-US" altLang="zh-CN" sz="1800" kern="0" dirty="0">
                <a:solidFill>
                  <a:schemeClr val="bg2"/>
                </a:solidFill>
                <a:latin typeface="+mn-ea"/>
                <a:ea typeface="+mn-ea"/>
              </a:rPr>
              <a:t>https://github.com/icesat2py/icepyx</a:t>
            </a:r>
            <a:endParaRPr lang="en-US" altLang="zh-CN" sz="2400" kern="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32E32E-5822-57DD-1982-554601CD0145}"/>
              </a:ext>
            </a:extLst>
          </p:cNvPr>
          <p:cNvSpPr txBox="1"/>
          <p:nvPr/>
        </p:nvSpPr>
        <p:spPr>
          <a:xfrm>
            <a:off x="5019201" y="2464249"/>
            <a:ext cx="399417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  <a:spcBef>
                <a:spcPts val="1200"/>
              </a:spcBef>
            </a:pPr>
            <a:r>
              <a:rPr lang="en-US" altLang="zh-CN" sz="2800" b="1" kern="0" dirty="0" err="1">
                <a:solidFill>
                  <a:schemeClr val="accent2"/>
                </a:solidFill>
                <a:latin typeface="+mn-ea"/>
                <a:ea typeface="+mn-ea"/>
              </a:rPr>
              <a:t>EarthData</a:t>
            </a:r>
            <a:r>
              <a:rPr lang="en-US" altLang="zh-CN" sz="2800" b="1" kern="0" dirty="0">
                <a:solidFill>
                  <a:schemeClr val="accent2"/>
                </a:solidFill>
                <a:latin typeface="+mn-ea"/>
                <a:ea typeface="+mn-ea"/>
              </a:rPr>
              <a:t>:</a:t>
            </a:r>
            <a:endParaRPr lang="en-US" altLang="zh-CN" sz="2800" kern="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F97E6E-A8C1-A4F8-4EBA-3304BD1E9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599" y="3661062"/>
            <a:ext cx="3938937" cy="219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5034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103441</TotalTime>
  <Words>396</Words>
  <Application>Microsoft Office PowerPoint</Application>
  <PresentationFormat>全屏显示(4:3)</PresentationFormat>
  <Paragraphs>67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黑体</vt:lpstr>
      <vt:lpstr>微软雅黑</vt:lpstr>
      <vt:lpstr>Arial</vt:lpstr>
      <vt:lpstr>Calibri</vt:lpstr>
      <vt:lpstr>Roboto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一、ICESat-2数据获取</vt:lpstr>
      <vt:lpstr>一、ICESat数据获取</vt:lpstr>
      <vt:lpstr>PowerPoint 演示文稿</vt:lpstr>
      <vt:lpstr>二、Python编程获取</vt:lpstr>
      <vt:lpstr>PowerPoint 演示文稿</vt:lpstr>
      <vt:lpstr>三、数据查看</vt:lpstr>
      <vt:lpstr>三、数据查看</vt:lpstr>
      <vt:lpstr>三、数据查看</vt:lpstr>
      <vt:lpstr>三、数据查看</vt:lpstr>
      <vt:lpstr>三、数据查看</vt:lpstr>
      <vt:lpstr>三、数据查看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13077</cp:revision>
  <dcterms:created xsi:type="dcterms:W3CDTF">2004-07-09T11:40:27Z</dcterms:created>
  <dcterms:modified xsi:type="dcterms:W3CDTF">2025-05-14T14:43:25Z</dcterms:modified>
</cp:coreProperties>
</file>